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732" r:id="rId4"/>
    <p:sldMasterId id="2147483744" r:id="rId5"/>
    <p:sldMasterId id="2147483756" r:id="rId6"/>
    <p:sldMasterId id="2147483816" r:id="rId7"/>
  </p:sldMasterIdLst>
  <p:notesMasterIdLst>
    <p:notesMasterId r:id="rId23"/>
  </p:notesMasterIdLst>
  <p:handoutMasterIdLst>
    <p:handoutMasterId r:id="rId24"/>
  </p:handoutMasterIdLst>
  <p:sldIdLst>
    <p:sldId id="295" r:id="rId8"/>
    <p:sldId id="263" r:id="rId9"/>
    <p:sldId id="319" r:id="rId10"/>
    <p:sldId id="317" r:id="rId11"/>
    <p:sldId id="300" r:id="rId12"/>
    <p:sldId id="299" r:id="rId13"/>
    <p:sldId id="306" r:id="rId14"/>
    <p:sldId id="307" r:id="rId15"/>
    <p:sldId id="308" r:id="rId16"/>
    <p:sldId id="288" r:id="rId17"/>
    <p:sldId id="327" r:id="rId18"/>
    <p:sldId id="316" r:id="rId19"/>
    <p:sldId id="315" r:id="rId20"/>
    <p:sldId id="320" r:id="rId21"/>
    <p:sldId id="296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408" autoAdjust="0"/>
  </p:normalViewPr>
  <p:slideViewPr>
    <p:cSldViewPr>
      <p:cViewPr varScale="1">
        <p:scale>
          <a:sx n="110" d="100"/>
          <a:sy n="110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kozfkay\Desktop\Copy%20of%202015%20ADULT%20RUN%20RETURN%20TIMING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452375681681198E-2"/>
          <c:y val="3.3224891231702205E-2"/>
          <c:w val="0.91194789943917498"/>
          <c:h val="0.6515932628652974"/>
        </c:manualLayout>
      </c:layout>
      <c:barChart>
        <c:barDir val="col"/>
        <c:grouping val="clustered"/>
        <c:varyColors val="0"/>
        <c:ser>
          <c:idx val="4"/>
          <c:order val="0"/>
          <c:tx>
            <c:v>Bonn to Dalles</c:v>
          </c:tx>
          <c:invertIfNegative val="0"/>
          <c:val>
            <c:numRef>
              <c:f>'Survival by Quartile'!$B$3:$B$6</c:f>
              <c:numCache>
                <c:formatCode>0.00</c:formatCode>
                <c:ptCount val="4"/>
                <c:pt idx="0">
                  <c:v>0.88235294117647056</c:v>
                </c:pt>
                <c:pt idx="1">
                  <c:v>0.75882352941176467</c:v>
                </c:pt>
                <c:pt idx="2">
                  <c:v>0.54117647058823526</c:v>
                </c:pt>
                <c:pt idx="3">
                  <c:v>0.3</c:v>
                </c:pt>
              </c:numCache>
            </c:numRef>
          </c:val>
        </c:ser>
        <c:ser>
          <c:idx val="0"/>
          <c:order val="1"/>
          <c:tx>
            <c:v>Bonn to McNary</c:v>
          </c:tx>
          <c:invertIfNegative val="0"/>
          <c:cat>
            <c:strRef>
              <c:f>'Survival by Quartile'!$A$3:$A$6</c:f>
              <c:strCache>
                <c:ptCount val="4"/>
                <c:pt idx="0">
                  <c:v>First Quartile</c:v>
                </c:pt>
                <c:pt idx="1">
                  <c:v>Second Quartile</c:v>
                </c:pt>
                <c:pt idx="2">
                  <c:v>Third Quartile</c:v>
                </c:pt>
                <c:pt idx="3">
                  <c:v>Forth Quartile</c:v>
                </c:pt>
              </c:strCache>
            </c:strRef>
          </c:cat>
          <c:val>
            <c:numRef>
              <c:f>'Survival by Quartile'!$C$3:$C$6</c:f>
              <c:numCache>
                <c:formatCode>0.00</c:formatCode>
                <c:ptCount val="4"/>
                <c:pt idx="0">
                  <c:v>0.37058823529411766</c:v>
                </c:pt>
                <c:pt idx="1">
                  <c:v>0.12352941176470589</c:v>
                </c:pt>
                <c:pt idx="2">
                  <c:v>4.1176470588235294E-2</c:v>
                </c:pt>
                <c:pt idx="3">
                  <c:v>4.1176470588235294E-2</c:v>
                </c:pt>
              </c:numCache>
            </c:numRef>
          </c:val>
        </c:ser>
        <c:ser>
          <c:idx val="1"/>
          <c:order val="2"/>
          <c:tx>
            <c:v>Bonn to Ice Harbor</c:v>
          </c:tx>
          <c:invertIfNegative val="0"/>
          <c:cat>
            <c:strRef>
              <c:f>'Survival by Quartile'!$A$3:$A$6</c:f>
              <c:strCache>
                <c:ptCount val="4"/>
                <c:pt idx="0">
                  <c:v>First Quartile</c:v>
                </c:pt>
                <c:pt idx="1">
                  <c:v>Second Quartile</c:v>
                </c:pt>
                <c:pt idx="2">
                  <c:v>Third Quartile</c:v>
                </c:pt>
                <c:pt idx="3">
                  <c:v>Forth Quartile</c:v>
                </c:pt>
              </c:strCache>
            </c:strRef>
          </c:cat>
          <c:val>
            <c:numRef>
              <c:f>'Survival by Quartile'!$D$3:$D$6</c:f>
              <c:numCache>
                <c:formatCode>0.00</c:formatCode>
                <c:ptCount val="4"/>
                <c:pt idx="0">
                  <c:v>0.25294117647058822</c:v>
                </c:pt>
                <c:pt idx="1">
                  <c:v>7.0588235294117646E-2</c:v>
                </c:pt>
                <c:pt idx="2">
                  <c:v>1.1764705882352941E-2</c:v>
                </c:pt>
                <c:pt idx="3">
                  <c:v>1.7647058823529412E-2</c:v>
                </c:pt>
              </c:numCache>
            </c:numRef>
          </c:val>
        </c:ser>
        <c:ser>
          <c:idx val="5"/>
          <c:order val="3"/>
          <c:tx>
            <c:v>Bonn to LoMo</c:v>
          </c:tx>
          <c:invertIfNegative val="0"/>
          <c:val>
            <c:numRef>
              <c:f>'Survival by Quartile'!$E$3:$E$6</c:f>
              <c:numCache>
                <c:formatCode>0.00</c:formatCode>
                <c:ptCount val="4"/>
                <c:pt idx="0">
                  <c:v>0.2411764705882353</c:v>
                </c:pt>
                <c:pt idx="1">
                  <c:v>4.1176470588235294E-2</c:v>
                </c:pt>
                <c:pt idx="2">
                  <c:v>4.1176470588235294E-2</c:v>
                </c:pt>
                <c:pt idx="3">
                  <c:v>1.1764705882352941E-2</c:v>
                </c:pt>
              </c:numCache>
            </c:numRef>
          </c:val>
        </c:ser>
        <c:ser>
          <c:idx val="6"/>
          <c:order val="4"/>
          <c:tx>
            <c:v>Bonn to Little Goose</c:v>
          </c:tx>
          <c:invertIfNegative val="0"/>
          <c:val>
            <c:numRef>
              <c:f>'Survival by Quartile'!$F$3:$F$6</c:f>
              <c:numCache>
                <c:formatCode>0.00</c:formatCode>
                <c:ptCount val="4"/>
                <c:pt idx="0">
                  <c:v>0.17058823529411765</c:v>
                </c:pt>
                <c:pt idx="1">
                  <c:v>1.1764705882352941E-2</c:v>
                </c:pt>
                <c:pt idx="2">
                  <c:v>0</c:v>
                </c:pt>
                <c:pt idx="3">
                  <c:v>5.8823529411764705E-3</c:v>
                </c:pt>
              </c:numCache>
            </c:numRef>
          </c:val>
        </c:ser>
        <c:ser>
          <c:idx val="2"/>
          <c:order val="5"/>
          <c:tx>
            <c:v>Bonn to LGR</c:v>
          </c:tx>
          <c:invertIfNegative val="0"/>
          <c:cat>
            <c:strRef>
              <c:f>'Survival by Quartile'!$A$3:$A$6</c:f>
              <c:strCache>
                <c:ptCount val="4"/>
                <c:pt idx="0">
                  <c:v>First Quartile</c:v>
                </c:pt>
                <c:pt idx="1">
                  <c:v>Second Quartile</c:v>
                </c:pt>
                <c:pt idx="2">
                  <c:v>Third Quartile</c:v>
                </c:pt>
                <c:pt idx="3">
                  <c:v>Forth Quartile</c:v>
                </c:pt>
              </c:strCache>
            </c:strRef>
          </c:cat>
          <c:val>
            <c:numRef>
              <c:f>'Survival by Quartile'!$G$3:$G$6</c:f>
              <c:numCache>
                <c:formatCode>0.00</c:formatCode>
                <c:ptCount val="4"/>
                <c:pt idx="0">
                  <c:v>0.14117647058823529</c:v>
                </c:pt>
                <c:pt idx="1">
                  <c:v>1.1764705882352941E-2</c:v>
                </c:pt>
                <c:pt idx="2">
                  <c:v>0</c:v>
                </c:pt>
                <c:pt idx="3">
                  <c:v>5.8823529411764705E-3</c:v>
                </c:pt>
              </c:numCache>
            </c:numRef>
          </c:val>
        </c:ser>
        <c:ser>
          <c:idx val="3"/>
          <c:order val="6"/>
          <c:tx>
            <c:v>Bonn to Basin</c:v>
          </c:tx>
          <c:invertIfNegative val="0"/>
          <c:cat>
            <c:strRef>
              <c:f>'Survival by Quartile'!$A$3:$A$6</c:f>
              <c:strCache>
                <c:ptCount val="4"/>
                <c:pt idx="0">
                  <c:v>First Quartile</c:v>
                </c:pt>
                <c:pt idx="1">
                  <c:v>Second Quartile</c:v>
                </c:pt>
                <c:pt idx="2">
                  <c:v>Third Quartile</c:v>
                </c:pt>
                <c:pt idx="3">
                  <c:v>Forth Quartile</c:v>
                </c:pt>
              </c:strCache>
            </c:strRef>
          </c:cat>
          <c:val>
            <c:numRef>
              <c:f>'Survival by Quartile'!$H$3:$H$6</c:f>
              <c:numCache>
                <c:formatCode>0.00</c:formatCode>
                <c:ptCount val="4"/>
                <c:pt idx="0">
                  <c:v>3.5294117647058823E-2</c:v>
                </c:pt>
                <c:pt idx="1">
                  <c:v>5.8823529411764705E-3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906368"/>
        <c:axId val="214907904"/>
      </c:barChart>
      <c:catAx>
        <c:axId val="214906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907904"/>
        <c:crosses val="autoZero"/>
        <c:auto val="1"/>
        <c:lblAlgn val="ctr"/>
        <c:lblOffset val="100"/>
        <c:noMultiLvlLbl val="0"/>
      </c:catAx>
      <c:valAx>
        <c:axId val="214907904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21490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24914752475844"/>
          <c:y val="1.7333837270201363E-2"/>
          <c:w val="0.14304840317300638"/>
          <c:h val="0.297398786666540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Bonneville Dam</a:t>
            </a:r>
          </a:p>
        </c:rich>
      </c:tx>
      <c:layout>
        <c:manualLayout>
          <c:xMode val="edge"/>
          <c:yMode val="edge"/>
          <c:x val="0.33599452447259176"/>
          <c:y val="2.7976930515264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3684007782609262"/>
          <c:y val="0.16872122205381604"/>
          <c:w val="0.696146890220812"/>
          <c:h val="0.65270127619024143"/>
        </c:manualLayout>
      </c:layout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Sheet1!$B$3:$B$155</c:f>
              <c:numCache>
                <c:formatCode>m/d/yyyy</c:formatCode>
                <c:ptCount val="153"/>
                <c:pt idx="0">
                  <c:v>122</c:v>
                </c:pt>
                <c:pt idx="1">
                  <c:v>123</c:v>
                </c:pt>
                <c:pt idx="2">
                  <c:v>124</c:v>
                </c:pt>
                <c:pt idx="3">
                  <c:v>125</c:v>
                </c:pt>
                <c:pt idx="4">
                  <c:v>126</c:v>
                </c:pt>
                <c:pt idx="5">
                  <c:v>127</c:v>
                </c:pt>
                <c:pt idx="6">
                  <c:v>128</c:v>
                </c:pt>
                <c:pt idx="7">
                  <c:v>129</c:v>
                </c:pt>
                <c:pt idx="8">
                  <c:v>130</c:v>
                </c:pt>
                <c:pt idx="9">
                  <c:v>131</c:v>
                </c:pt>
                <c:pt idx="10">
                  <c:v>132</c:v>
                </c:pt>
                <c:pt idx="11">
                  <c:v>133</c:v>
                </c:pt>
                <c:pt idx="12">
                  <c:v>134</c:v>
                </c:pt>
                <c:pt idx="13">
                  <c:v>135</c:v>
                </c:pt>
                <c:pt idx="14">
                  <c:v>136</c:v>
                </c:pt>
                <c:pt idx="15">
                  <c:v>137</c:v>
                </c:pt>
                <c:pt idx="16">
                  <c:v>138</c:v>
                </c:pt>
                <c:pt idx="17">
                  <c:v>139</c:v>
                </c:pt>
                <c:pt idx="18">
                  <c:v>140</c:v>
                </c:pt>
                <c:pt idx="19">
                  <c:v>141</c:v>
                </c:pt>
                <c:pt idx="20">
                  <c:v>142</c:v>
                </c:pt>
                <c:pt idx="21">
                  <c:v>143</c:v>
                </c:pt>
                <c:pt idx="22">
                  <c:v>144</c:v>
                </c:pt>
                <c:pt idx="23">
                  <c:v>145</c:v>
                </c:pt>
                <c:pt idx="24">
                  <c:v>146</c:v>
                </c:pt>
                <c:pt idx="25">
                  <c:v>147</c:v>
                </c:pt>
                <c:pt idx="26">
                  <c:v>148</c:v>
                </c:pt>
                <c:pt idx="27">
                  <c:v>149</c:v>
                </c:pt>
                <c:pt idx="28">
                  <c:v>150</c:v>
                </c:pt>
                <c:pt idx="29">
                  <c:v>151</c:v>
                </c:pt>
                <c:pt idx="30">
                  <c:v>152</c:v>
                </c:pt>
                <c:pt idx="31">
                  <c:v>153</c:v>
                </c:pt>
                <c:pt idx="32">
                  <c:v>154</c:v>
                </c:pt>
                <c:pt idx="33">
                  <c:v>155</c:v>
                </c:pt>
                <c:pt idx="34">
                  <c:v>156</c:v>
                </c:pt>
                <c:pt idx="35">
                  <c:v>157</c:v>
                </c:pt>
                <c:pt idx="36">
                  <c:v>158</c:v>
                </c:pt>
                <c:pt idx="37">
                  <c:v>159</c:v>
                </c:pt>
                <c:pt idx="38">
                  <c:v>160</c:v>
                </c:pt>
                <c:pt idx="39">
                  <c:v>161</c:v>
                </c:pt>
                <c:pt idx="40">
                  <c:v>162</c:v>
                </c:pt>
                <c:pt idx="41">
                  <c:v>163</c:v>
                </c:pt>
                <c:pt idx="42">
                  <c:v>164</c:v>
                </c:pt>
                <c:pt idx="43">
                  <c:v>165</c:v>
                </c:pt>
                <c:pt idx="44">
                  <c:v>166</c:v>
                </c:pt>
                <c:pt idx="45">
                  <c:v>167</c:v>
                </c:pt>
                <c:pt idx="46">
                  <c:v>168</c:v>
                </c:pt>
                <c:pt idx="47">
                  <c:v>169</c:v>
                </c:pt>
                <c:pt idx="48">
                  <c:v>170</c:v>
                </c:pt>
                <c:pt idx="49">
                  <c:v>171</c:v>
                </c:pt>
                <c:pt idx="50">
                  <c:v>172</c:v>
                </c:pt>
                <c:pt idx="51">
                  <c:v>173</c:v>
                </c:pt>
                <c:pt idx="52">
                  <c:v>174</c:v>
                </c:pt>
                <c:pt idx="53">
                  <c:v>175</c:v>
                </c:pt>
                <c:pt idx="54">
                  <c:v>176</c:v>
                </c:pt>
                <c:pt idx="55">
                  <c:v>177</c:v>
                </c:pt>
                <c:pt idx="56">
                  <c:v>178</c:v>
                </c:pt>
                <c:pt idx="57">
                  <c:v>179</c:v>
                </c:pt>
                <c:pt idx="58">
                  <c:v>180</c:v>
                </c:pt>
                <c:pt idx="59">
                  <c:v>181</c:v>
                </c:pt>
                <c:pt idx="60">
                  <c:v>182</c:v>
                </c:pt>
                <c:pt idx="61">
                  <c:v>183</c:v>
                </c:pt>
                <c:pt idx="62">
                  <c:v>184</c:v>
                </c:pt>
                <c:pt idx="63">
                  <c:v>185</c:v>
                </c:pt>
                <c:pt idx="64">
                  <c:v>186</c:v>
                </c:pt>
                <c:pt idx="65">
                  <c:v>187</c:v>
                </c:pt>
                <c:pt idx="66">
                  <c:v>188</c:v>
                </c:pt>
                <c:pt idx="67">
                  <c:v>189</c:v>
                </c:pt>
                <c:pt idx="68">
                  <c:v>190</c:v>
                </c:pt>
                <c:pt idx="69">
                  <c:v>191</c:v>
                </c:pt>
                <c:pt idx="70">
                  <c:v>192</c:v>
                </c:pt>
                <c:pt idx="71">
                  <c:v>193</c:v>
                </c:pt>
                <c:pt idx="72">
                  <c:v>194</c:v>
                </c:pt>
                <c:pt idx="73">
                  <c:v>195</c:v>
                </c:pt>
                <c:pt idx="74">
                  <c:v>196</c:v>
                </c:pt>
                <c:pt idx="75">
                  <c:v>197</c:v>
                </c:pt>
                <c:pt idx="76">
                  <c:v>198</c:v>
                </c:pt>
                <c:pt idx="77">
                  <c:v>199</c:v>
                </c:pt>
                <c:pt idx="78">
                  <c:v>200</c:v>
                </c:pt>
                <c:pt idx="79">
                  <c:v>201</c:v>
                </c:pt>
                <c:pt idx="80">
                  <c:v>202</c:v>
                </c:pt>
                <c:pt idx="81">
                  <c:v>203</c:v>
                </c:pt>
                <c:pt idx="82">
                  <c:v>204</c:v>
                </c:pt>
                <c:pt idx="83">
                  <c:v>205</c:v>
                </c:pt>
                <c:pt idx="84">
                  <c:v>206</c:v>
                </c:pt>
                <c:pt idx="85">
                  <c:v>207</c:v>
                </c:pt>
                <c:pt idx="86">
                  <c:v>208</c:v>
                </c:pt>
                <c:pt idx="87">
                  <c:v>209</c:v>
                </c:pt>
                <c:pt idx="88">
                  <c:v>210</c:v>
                </c:pt>
                <c:pt idx="89">
                  <c:v>211</c:v>
                </c:pt>
                <c:pt idx="90">
                  <c:v>212</c:v>
                </c:pt>
                <c:pt idx="91">
                  <c:v>213</c:v>
                </c:pt>
                <c:pt idx="92">
                  <c:v>214</c:v>
                </c:pt>
                <c:pt idx="93">
                  <c:v>215</c:v>
                </c:pt>
                <c:pt idx="94">
                  <c:v>216</c:v>
                </c:pt>
                <c:pt idx="95">
                  <c:v>217</c:v>
                </c:pt>
                <c:pt idx="96">
                  <c:v>218</c:v>
                </c:pt>
                <c:pt idx="97">
                  <c:v>219</c:v>
                </c:pt>
                <c:pt idx="98">
                  <c:v>220</c:v>
                </c:pt>
                <c:pt idx="99">
                  <c:v>221</c:v>
                </c:pt>
                <c:pt idx="100">
                  <c:v>222</c:v>
                </c:pt>
                <c:pt idx="101">
                  <c:v>223</c:v>
                </c:pt>
                <c:pt idx="102">
                  <c:v>224</c:v>
                </c:pt>
                <c:pt idx="103">
                  <c:v>225</c:v>
                </c:pt>
                <c:pt idx="104">
                  <c:v>226</c:v>
                </c:pt>
                <c:pt idx="105">
                  <c:v>227</c:v>
                </c:pt>
                <c:pt idx="106">
                  <c:v>228</c:v>
                </c:pt>
                <c:pt idx="107">
                  <c:v>229</c:v>
                </c:pt>
                <c:pt idx="108">
                  <c:v>230</c:v>
                </c:pt>
                <c:pt idx="109">
                  <c:v>231</c:v>
                </c:pt>
                <c:pt idx="110">
                  <c:v>232</c:v>
                </c:pt>
                <c:pt idx="111">
                  <c:v>233</c:v>
                </c:pt>
                <c:pt idx="112">
                  <c:v>234</c:v>
                </c:pt>
                <c:pt idx="113">
                  <c:v>235</c:v>
                </c:pt>
                <c:pt idx="114">
                  <c:v>236</c:v>
                </c:pt>
                <c:pt idx="115">
                  <c:v>237</c:v>
                </c:pt>
                <c:pt idx="116">
                  <c:v>238</c:v>
                </c:pt>
                <c:pt idx="117">
                  <c:v>239</c:v>
                </c:pt>
                <c:pt idx="118">
                  <c:v>240</c:v>
                </c:pt>
                <c:pt idx="119">
                  <c:v>241</c:v>
                </c:pt>
                <c:pt idx="120">
                  <c:v>242</c:v>
                </c:pt>
                <c:pt idx="121">
                  <c:v>243</c:v>
                </c:pt>
                <c:pt idx="122">
                  <c:v>244</c:v>
                </c:pt>
                <c:pt idx="123">
                  <c:v>245</c:v>
                </c:pt>
                <c:pt idx="124">
                  <c:v>246</c:v>
                </c:pt>
                <c:pt idx="125">
                  <c:v>247</c:v>
                </c:pt>
                <c:pt idx="126">
                  <c:v>248</c:v>
                </c:pt>
                <c:pt idx="127">
                  <c:v>249</c:v>
                </c:pt>
                <c:pt idx="128">
                  <c:v>250</c:v>
                </c:pt>
                <c:pt idx="129">
                  <c:v>251</c:v>
                </c:pt>
                <c:pt idx="130">
                  <c:v>252</c:v>
                </c:pt>
                <c:pt idx="131">
                  <c:v>253</c:v>
                </c:pt>
                <c:pt idx="132">
                  <c:v>254</c:v>
                </c:pt>
                <c:pt idx="133">
                  <c:v>255</c:v>
                </c:pt>
                <c:pt idx="134">
                  <c:v>256</c:v>
                </c:pt>
                <c:pt idx="135">
                  <c:v>257</c:v>
                </c:pt>
                <c:pt idx="136">
                  <c:v>258</c:v>
                </c:pt>
                <c:pt idx="137">
                  <c:v>259</c:v>
                </c:pt>
                <c:pt idx="138">
                  <c:v>260</c:v>
                </c:pt>
                <c:pt idx="139">
                  <c:v>261</c:v>
                </c:pt>
                <c:pt idx="140">
                  <c:v>262</c:v>
                </c:pt>
                <c:pt idx="141">
                  <c:v>263</c:v>
                </c:pt>
                <c:pt idx="142">
                  <c:v>264</c:v>
                </c:pt>
                <c:pt idx="143">
                  <c:v>265</c:v>
                </c:pt>
                <c:pt idx="144">
                  <c:v>266</c:v>
                </c:pt>
                <c:pt idx="145">
                  <c:v>267</c:v>
                </c:pt>
                <c:pt idx="146">
                  <c:v>268</c:v>
                </c:pt>
                <c:pt idx="147">
                  <c:v>269</c:v>
                </c:pt>
                <c:pt idx="148">
                  <c:v>270</c:v>
                </c:pt>
                <c:pt idx="149">
                  <c:v>271</c:v>
                </c:pt>
                <c:pt idx="150">
                  <c:v>272</c:v>
                </c:pt>
                <c:pt idx="151">
                  <c:v>273</c:v>
                </c:pt>
                <c:pt idx="152">
                  <c:v>274</c:v>
                </c:pt>
              </c:numCache>
            </c:numRef>
          </c:cat>
          <c:val>
            <c:numRef>
              <c:f>Sheet1!$C$3:$C$155</c:f>
              <c:numCache>
                <c:formatCode>General</c:formatCode>
                <c:ptCount val="153"/>
                <c:pt idx="20">
                  <c:v>1</c:v>
                </c:pt>
                <c:pt idx="23">
                  <c:v>1</c:v>
                </c:pt>
                <c:pt idx="24">
                  <c:v>6</c:v>
                </c:pt>
                <c:pt idx="25">
                  <c:v>5</c:v>
                </c:pt>
                <c:pt idx="26">
                  <c:v>19</c:v>
                </c:pt>
                <c:pt idx="27">
                  <c:v>11</c:v>
                </c:pt>
                <c:pt idx="28">
                  <c:v>50</c:v>
                </c:pt>
                <c:pt idx="29">
                  <c:v>89</c:v>
                </c:pt>
                <c:pt idx="30">
                  <c:v>132</c:v>
                </c:pt>
                <c:pt idx="31">
                  <c:v>128</c:v>
                </c:pt>
                <c:pt idx="32">
                  <c:v>152</c:v>
                </c:pt>
                <c:pt idx="33">
                  <c:v>239</c:v>
                </c:pt>
                <c:pt idx="34">
                  <c:v>429</c:v>
                </c:pt>
                <c:pt idx="35">
                  <c:v>686</c:v>
                </c:pt>
                <c:pt idx="36">
                  <c:v>861</c:v>
                </c:pt>
                <c:pt idx="37">
                  <c:v>1096</c:v>
                </c:pt>
                <c:pt idx="38">
                  <c:v>1156</c:v>
                </c:pt>
                <c:pt idx="39">
                  <c:v>1812</c:v>
                </c:pt>
                <c:pt idx="40">
                  <c:v>2815</c:v>
                </c:pt>
                <c:pt idx="41">
                  <c:v>4792</c:v>
                </c:pt>
                <c:pt idx="42">
                  <c:v>4296</c:v>
                </c:pt>
                <c:pt idx="43">
                  <c:v>5951</c:v>
                </c:pt>
                <c:pt idx="44">
                  <c:v>6737</c:v>
                </c:pt>
                <c:pt idx="45">
                  <c:v>7532</c:v>
                </c:pt>
                <c:pt idx="46">
                  <c:v>10134</c:v>
                </c:pt>
                <c:pt idx="47">
                  <c:v>13867</c:v>
                </c:pt>
                <c:pt idx="48">
                  <c:v>13504</c:v>
                </c:pt>
                <c:pt idx="49">
                  <c:v>13692</c:v>
                </c:pt>
                <c:pt idx="50">
                  <c:v>18917</c:v>
                </c:pt>
                <c:pt idx="51">
                  <c:v>29764</c:v>
                </c:pt>
                <c:pt idx="52">
                  <c:v>31880</c:v>
                </c:pt>
                <c:pt idx="53">
                  <c:v>27720</c:v>
                </c:pt>
                <c:pt idx="54">
                  <c:v>25749</c:v>
                </c:pt>
                <c:pt idx="55">
                  <c:v>20120</c:v>
                </c:pt>
                <c:pt idx="56">
                  <c:v>22847</c:v>
                </c:pt>
                <c:pt idx="57">
                  <c:v>23891</c:v>
                </c:pt>
                <c:pt idx="58">
                  <c:v>25160</c:v>
                </c:pt>
                <c:pt idx="59">
                  <c:v>23574</c:v>
                </c:pt>
                <c:pt idx="60">
                  <c:v>17547</c:v>
                </c:pt>
                <c:pt idx="61">
                  <c:v>18423</c:v>
                </c:pt>
                <c:pt idx="62">
                  <c:v>14949</c:v>
                </c:pt>
                <c:pt idx="63">
                  <c:v>11900</c:v>
                </c:pt>
                <c:pt idx="64">
                  <c:v>11600</c:v>
                </c:pt>
                <c:pt idx="65">
                  <c:v>11064</c:v>
                </c:pt>
                <c:pt idx="66">
                  <c:v>8791</c:v>
                </c:pt>
                <c:pt idx="67">
                  <c:v>9740</c:v>
                </c:pt>
                <c:pt idx="68">
                  <c:v>8301</c:v>
                </c:pt>
                <c:pt idx="69">
                  <c:v>8543</c:v>
                </c:pt>
                <c:pt idx="70">
                  <c:v>6585</c:v>
                </c:pt>
                <c:pt idx="71">
                  <c:v>5519</c:v>
                </c:pt>
                <c:pt idx="72">
                  <c:v>4272</c:v>
                </c:pt>
                <c:pt idx="73">
                  <c:v>5060</c:v>
                </c:pt>
                <c:pt idx="74">
                  <c:v>4015</c:v>
                </c:pt>
                <c:pt idx="75">
                  <c:v>2898</c:v>
                </c:pt>
                <c:pt idx="76">
                  <c:v>2760</c:v>
                </c:pt>
                <c:pt idx="77">
                  <c:v>2363</c:v>
                </c:pt>
                <c:pt idx="78">
                  <c:v>2128</c:v>
                </c:pt>
                <c:pt idx="79">
                  <c:v>1813</c:v>
                </c:pt>
                <c:pt idx="80">
                  <c:v>1756</c:v>
                </c:pt>
                <c:pt idx="81">
                  <c:v>1777</c:v>
                </c:pt>
                <c:pt idx="82">
                  <c:v>1541</c:v>
                </c:pt>
                <c:pt idx="83">
                  <c:v>1191</c:v>
                </c:pt>
                <c:pt idx="84">
                  <c:v>892</c:v>
                </c:pt>
                <c:pt idx="85">
                  <c:v>957</c:v>
                </c:pt>
                <c:pt idx="86">
                  <c:v>779</c:v>
                </c:pt>
                <c:pt idx="87">
                  <c:v>522</c:v>
                </c:pt>
                <c:pt idx="88">
                  <c:v>486</c:v>
                </c:pt>
                <c:pt idx="89">
                  <c:v>401</c:v>
                </c:pt>
                <c:pt idx="90">
                  <c:v>345</c:v>
                </c:pt>
                <c:pt idx="91">
                  <c:v>218</c:v>
                </c:pt>
                <c:pt idx="92">
                  <c:v>181</c:v>
                </c:pt>
                <c:pt idx="93">
                  <c:v>111</c:v>
                </c:pt>
                <c:pt idx="94">
                  <c:v>119</c:v>
                </c:pt>
                <c:pt idx="95">
                  <c:v>159</c:v>
                </c:pt>
                <c:pt idx="96">
                  <c:v>184</c:v>
                </c:pt>
                <c:pt idx="97">
                  <c:v>122</c:v>
                </c:pt>
                <c:pt idx="98">
                  <c:v>116</c:v>
                </c:pt>
                <c:pt idx="99">
                  <c:v>99</c:v>
                </c:pt>
                <c:pt idx="100">
                  <c:v>85</c:v>
                </c:pt>
                <c:pt idx="101">
                  <c:v>76</c:v>
                </c:pt>
                <c:pt idx="102">
                  <c:v>41</c:v>
                </c:pt>
                <c:pt idx="103">
                  <c:v>54</c:v>
                </c:pt>
                <c:pt idx="104">
                  <c:v>18</c:v>
                </c:pt>
                <c:pt idx="105">
                  <c:v>22</c:v>
                </c:pt>
                <c:pt idx="106">
                  <c:v>14</c:v>
                </c:pt>
                <c:pt idx="107">
                  <c:v>16</c:v>
                </c:pt>
                <c:pt idx="108">
                  <c:v>17</c:v>
                </c:pt>
                <c:pt idx="109">
                  <c:v>21</c:v>
                </c:pt>
                <c:pt idx="110">
                  <c:v>46</c:v>
                </c:pt>
                <c:pt idx="111">
                  <c:v>24</c:v>
                </c:pt>
                <c:pt idx="112">
                  <c:v>14</c:v>
                </c:pt>
                <c:pt idx="113">
                  <c:v>12</c:v>
                </c:pt>
                <c:pt idx="114">
                  <c:v>11</c:v>
                </c:pt>
                <c:pt idx="115">
                  <c:v>13</c:v>
                </c:pt>
                <c:pt idx="116">
                  <c:v>25</c:v>
                </c:pt>
                <c:pt idx="117">
                  <c:v>21</c:v>
                </c:pt>
                <c:pt idx="118">
                  <c:v>12</c:v>
                </c:pt>
                <c:pt idx="119">
                  <c:v>9</c:v>
                </c:pt>
                <c:pt idx="120">
                  <c:v>9</c:v>
                </c:pt>
                <c:pt idx="121">
                  <c:v>24</c:v>
                </c:pt>
                <c:pt idx="122">
                  <c:v>10</c:v>
                </c:pt>
                <c:pt idx="123">
                  <c:v>14</c:v>
                </c:pt>
                <c:pt idx="124">
                  <c:v>7</c:v>
                </c:pt>
                <c:pt idx="125">
                  <c:v>7</c:v>
                </c:pt>
                <c:pt idx="126">
                  <c:v>4</c:v>
                </c:pt>
                <c:pt idx="127">
                  <c:v>2</c:v>
                </c:pt>
                <c:pt idx="129">
                  <c:v>2</c:v>
                </c:pt>
                <c:pt idx="130">
                  <c:v>8</c:v>
                </c:pt>
                <c:pt idx="131">
                  <c:v>4</c:v>
                </c:pt>
                <c:pt idx="132">
                  <c:v>2</c:v>
                </c:pt>
                <c:pt idx="133">
                  <c:v>1</c:v>
                </c:pt>
                <c:pt idx="134">
                  <c:v>2</c:v>
                </c:pt>
                <c:pt idx="135">
                  <c:v>3</c:v>
                </c:pt>
                <c:pt idx="136">
                  <c:v>1</c:v>
                </c:pt>
                <c:pt idx="138">
                  <c:v>1</c:v>
                </c:pt>
                <c:pt idx="140">
                  <c:v>2</c:v>
                </c:pt>
                <c:pt idx="141">
                  <c:v>1</c:v>
                </c:pt>
                <c:pt idx="143">
                  <c:v>4</c:v>
                </c:pt>
                <c:pt idx="144">
                  <c:v>1</c:v>
                </c:pt>
                <c:pt idx="145">
                  <c:v>-1</c:v>
                </c:pt>
                <c:pt idx="146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4B1-4CCB-869D-A1A1735AF765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10-yr Avg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Sheet1!$B$3:$B$155</c:f>
              <c:numCache>
                <c:formatCode>m/d/yyyy</c:formatCode>
                <c:ptCount val="153"/>
                <c:pt idx="0">
                  <c:v>122</c:v>
                </c:pt>
                <c:pt idx="1">
                  <c:v>123</c:v>
                </c:pt>
                <c:pt idx="2">
                  <c:v>124</c:v>
                </c:pt>
                <c:pt idx="3">
                  <c:v>125</c:v>
                </c:pt>
                <c:pt idx="4">
                  <c:v>126</c:v>
                </c:pt>
                <c:pt idx="5">
                  <c:v>127</c:v>
                </c:pt>
                <c:pt idx="6">
                  <c:v>128</c:v>
                </c:pt>
                <c:pt idx="7">
                  <c:v>129</c:v>
                </c:pt>
                <c:pt idx="8">
                  <c:v>130</c:v>
                </c:pt>
                <c:pt idx="9">
                  <c:v>131</c:v>
                </c:pt>
                <c:pt idx="10">
                  <c:v>132</c:v>
                </c:pt>
                <c:pt idx="11">
                  <c:v>133</c:v>
                </c:pt>
                <c:pt idx="12">
                  <c:v>134</c:v>
                </c:pt>
                <c:pt idx="13">
                  <c:v>135</c:v>
                </c:pt>
                <c:pt idx="14">
                  <c:v>136</c:v>
                </c:pt>
                <c:pt idx="15">
                  <c:v>137</c:v>
                </c:pt>
                <c:pt idx="16">
                  <c:v>138</c:v>
                </c:pt>
                <c:pt idx="17">
                  <c:v>139</c:v>
                </c:pt>
                <c:pt idx="18">
                  <c:v>140</c:v>
                </c:pt>
                <c:pt idx="19">
                  <c:v>141</c:v>
                </c:pt>
                <c:pt idx="20">
                  <c:v>142</c:v>
                </c:pt>
                <c:pt idx="21">
                  <c:v>143</c:v>
                </c:pt>
                <c:pt idx="22">
                  <c:v>144</c:v>
                </c:pt>
                <c:pt idx="23">
                  <c:v>145</c:v>
                </c:pt>
                <c:pt idx="24">
                  <c:v>146</c:v>
                </c:pt>
                <c:pt idx="25">
                  <c:v>147</c:v>
                </c:pt>
                <c:pt idx="26">
                  <c:v>148</c:v>
                </c:pt>
                <c:pt idx="27">
                  <c:v>149</c:v>
                </c:pt>
                <c:pt idx="28">
                  <c:v>150</c:v>
                </c:pt>
                <c:pt idx="29">
                  <c:v>151</c:v>
                </c:pt>
                <c:pt idx="30">
                  <c:v>152</c:v>
                </c:pt>
                <c:pt idx="31">
                  <c:v>153</c:v>
                </c:pt>
                <c:pt idx="32">
                  <c:v>154</c:v>
                </c:pt>
                <c:pt idx="33">
                  <c:v>155</c:v>
                </c:pt>
                <c:pt idx="34">
                  <c:v>156</c:v>
                </c:pt>
                <c:pt idx="35">
                  <c:v>157</c:v>
                </c:pt>
                <c:pt idx="36">
                  <c:v>158</c:v>
                </c:pt>
                <c:pt idx="37">
                  <c:v>159</c:v>
                </c:pt>
                <c:pt idx="38">
                  <c:v>160</c:v>
                </c:pt>
                <c:pt idx="39">
                  <c:v>161</c:v>
                </c:pt>
                <c:pt idx="40">
                  <c:v>162</c:v>
                </c:pt>
                <c:pt idx="41">
                  <c:v>163</c:v>
                </c:pt>
                <c:pt idx="42">
                  <c:v>164</c:v>
                </c:pt>
                <c:pt idx="43">
                  <c:v>165</c:v>
                </c:pt>
                <c:pt idx="44">
                  <c:v>166</c:v>
                </c:pt>
                <c:pt idx="45">
                  <c:v>167</c:v>
                </c:pt>
                <c:pt idx="46">
                  <c:v>168</c:v>
                </c:pt>
                <c:pt idx="47">
                  <c:v>169</c:v>
                </c:pt>
                <c:pt idx="48">
                  <c:v>170</c:v>
                </c:pt>
                <c:pt idx="49">
                  <c:v>171</c:v>
                </c:pt>
                <c:pt idx="50">
                  <c:v>172</c:v>
                </c:pt>
                <c:pt idx="51">
                  <c:v>173</c:v>
                </c:pt>
                <c:pt idx="52">
                  <c:v>174</c:v>
                </c:pt>
                <c:pt idx="53">
                  <c:v>175</c:v>
                </c:pt>
                <c:pt idx="54">
                  <c:v>176</c:v>
                </c:pt>
                <c:pt idx="55">
                  <c:v>177</c:v>
                </c:pt>
                <c:pt idx="56">
                  <c:v>178</c:v>
                </c:pt>
                <c:pt idx="57">
                  <c:v>179</c:v>
                </c:pt>
                <c:pt idx="58">
                  <c:v>180</c:v>
                </c:pt>
                <c:pt idx="59">
                  <c:v>181</c:v>
                </c:pt>
                <c:pt idx="60">
                  <c:v>182</c:v>
                </c:pt>
                <c:pt idx="61">
                  <c:v>183</c:v>
                </c:pt>
                <c:pt idx="62">
                  <c:v>184</c:v>
                </c:pt>
                <c:pt idx="63">
                  <c:v>185</c:v>
                </c:pt>
                <c:pt idx="64">
                  <c:v>186</c:v>
                </c:pt>
                <c:pt idx="65">
                  <c:v>187</c:v>
                </c:pt>
                <c:pt idx="66">
                  <c:v>188</c:v>
                </c:pt>
                <c:pt idx="67">
                  <c:v>189</c:v>
                </c:pt>
                <c:pt idx="68">
                  <c:v>190</c:v>
                </c:pt>
                <c:pt idx="69">
                  <c:v>191</c:v>
                </c:pt>
                <c:pt idx="70">
                  <c:v>192</c:v>
                </c:pt>
                <c:pt idx="71">
                  <c:v>193</c:v>
                </c:pt>
                <c:pt idx="72">
                  <c:v>194</c:v>
                </c:pt>
                <c:pt idx="73">
                  <c:v>195</c:v>
                </c:pt>
                <c:pt idx="74">
                  <c:v>196</c:v>
                </c:pt>
                <c:pt idx="75">
                  <c:v>197</c:v>
                </c:pt>
                <c:pt idx="76">
                  <c:v>198</c:v>
                </c:pt>
                <c:pt idx="77">
                  <c:v>199</c:v>
                </c:pt>
                <c:pt idx="78">
                  <c:v>200</c:v>
                </c:pt>
                <c:pt idx="79">
                  <c:v>201</c:v>
                </c:pt>
                <c:pt idx="80">
                  <c:v>202</c:v>
                </c:pt>
                <c:pt idx="81">
                  <c:v>203</c:v>
                </c:pt>
                <c:pt idx="82">
                  <c:v>204</c:v>
                </c:pt>
                <c:pt idx="83">
                  <c:v>205</c:v>
                </c:pt>
                <c:pt idx="84">
                  <c:v>206</c:v>
                </c:pt>
                <c:pt idx="85">
                  <c:v>207</c:v>
                </c:pt>
                <c:pt idx="86">
                  <c:v>208</c:v>
                </c:pt>
                <c:pt idx="87">
                  <c:v>209</c:v>
                </c:pt>
                <c:pt idx="88">
                  <c:v>210</c:v>
                </c:pt>
                <c:pt idx="89">
                  <c:v>211</c:v>
                </c:pt>
                <c:pt idx="90">
                  <c:v>212</c:v>
                </c:pt>
                <c:pt idx="91">
                  <c:v>213</c:v>
                </c:pt>
                <c:pt idx="92">
                  <c:v>214</c:v>
                </c:pt>
                <c:pt idx="93">
                  <c:v>215</c:v>
                </c:pt>
                <c:pt idx="94">
                  <c:v>216</c:v>
                </c:pt>
                <c:pt idx="95">
                  <c:v>217</c:v>
                </c:pt>
                <c:pt idx="96">
                  <c:v>218</c:v>
                </c:pt>
                <c:pt idx="97">
                  <c:v>219</c:v>
                </c:pt>
                <c:pt idx="98">
                  <c:v>220</c:v>
                </c:pt>
                <c:pt idx="99">
                  <c:v>221</c:v>
                </c:pt>
                <c:pt idx="100">
                  <c:v>222</c:v>
                </c:pt>
                <c:pt idx="101">
                  <c:v>223</c:v>
                </c:pt>
                <c:pt idx="102">
                  <c:v>224</c:v>
                </c:pt>
                <c:pt idx="103">
                  <c:v>225</c:v>
                </c:pt>
                <c:pt idx="104">
                  <c:v>226</c:v>
                </c:pt>
                <c:pt idx="105">
                  <c:v>227</c:v>
                </c:pt>
                <c:pt idx="106">
                  <c:v>228</c:v>
                </c:pt>
                <c:pt idx="107">
                  <c:v>229</c:v>
                </c:pt>
                <c:pt idx="108">
                  <c:v>230</c:v>
                </c:pt>
                <c:pt idx="109">
                  <c:v>231</c:v>
                </c:pt>
                <c:pt idx="110">
                  <c:v>232</c:v>
                </c:pt>
                <c:pt idx="111">
                  <c:v>233</c:v>
                </c:pt>
                <c:pt idx="112">
                  <c:v>234</c:v>
                </c:pt>
                <c:pt idx="113">
                  <c:v>235</c:v>
                </c:pt>
                <c:pt idx="114">
                  <c:v>236</c:v>
                </c:pt>
                <c:pt idx="115">
                  <c:v>237</c:v>
                </c:pt>
                <c:pt idx="116">
                  <c:v>238</c:v>
                </c:pt>
                <c:pt idx="117">
                  <c:v>239</c:v>
                </c:pt>
                <c:pt idx="118">
                  <c:v>240</c:v>
                </c:pt>
                <c:pt idx="119">
                  <c:v>241</c:v>
                </c:pt>
                <c:pt idx="120">
                  <c:v>242</c:v>
                </c:pt>
                <c:pt idx="121">
                  <c:v>243</c:v>
                </c:pt>
                <c:pt idx="122">
                  <c:v>244</c:v>
                </c:pt>
                <c:pt idx="123">
                  <c:v>245</c:v>
                </c:pt>
                <c:pt idx="124">
                  <c:v>246</c:v>
                </c:pt>
                <c:pt idx="125">
                  <c:v>247</c:v>
                </c:pt>
                <c:pt idx="126">
                  <c:v>248</c:v>
                </c:pt>
                <c:pt idx="127">
                  <c:v>249</c:v>
                </c:pt>
                <c:pt idx="128">
                  <c:v>250</c:v>
                </c:pt>
                <c:pt idx="129">
                  <c:v>251</c:v>
                </c:pt>
                <c:pt idx="130">
                  <c:v>252</c:v>
                </c:pt>
                <c:pt idx="131">
                  <c:v>253</c:v>
                </c:pt>
                <c:pt idx="132">
                  <c:v>254</c:v>
                </c:pt>
                <c:pt idx="133">
                  <c:v>255</c:v>
                </c:pt>
                <c:pt idx="134">
                  <c:v>256</c:v>
                </c:pt>
                <c:pt idx="135">
                  <c:v>257</c:v>
                </c:pt>
                <c:pt idx="136">
                  <c:v>258</c:v>
                </c:pt>
                <c:pt idx="137">
                  <c:v>259</c:v>
                </c:pt>
                <c:pt idx="138">
                  <c:v>260</c:v>
                </c:pt>
                <c:pt idx="139">
                  <c:v>261</c:v>
                </c:pt>
                <c:pt idx="140">
                  <c:v>262</c:v>
                </c:pt>
                <c:pt idx="141">
                  <c:v>263</c:v>
                </c:pt>
                <c:pt idx="142">
                  <c:v>264</c:v>
                </c:pt>
                <c:pt idx="143">
                  <c:v>265</c:v>
                </c:pt>
                <c:pt idx="144">
                  <c:v>266</c:v>
                </c:pt>
                <c:pt idx="145">
                  <c:v>267</c:v>
                </c:pt>
                <c:pt idx="146">
                  <c:v>268</c:v>
                </c:pt>
                <c:pt idx="147">
                  <c:v>269</c:v>
                </c:pt>
                <c:pt idx="148">
                  <c:v>270</c:v>
                </c:pt>
                <c:pt idx="149">
                  <c:v>271</c:v>
                </c:pt>
                <c:pt idx="150">
                  <c:v>272</c:v>
                </c:pt>
                <c:pt idx="151">
                  <c:v>273</c:v>
                </c:pt>
                <c:pt idx="152">
                  <c:v>274</c:v>
                </c:pt>
              </c:numCache>
            </c:numRef>
          </c:cat>
          <c:val>
            <c:numRef>
              <c:f>Sheet1!$D$3:$D$155</c:f>
              <c:numCache>
                <c:formatCode>General</c:formatCode>
                <c:ptCount val="153"/>
                <c:pt idx="5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7</c:v>
                </c:pt>
                <c:pt idx="29">
                  <c:v>17</c:v>
                </c:pt>
                <c:pt idx="30">
                  <c:v>19</c:v>
                </c:pt>
                <c:pt idx="31">
                  <c:v>39</c:v>
                </c:pt>
                <c:pt idx="32">
                  <c:v>52</c:v>
                </c:pt>
                <c:pt idx="33">
                  <c:v>83</c:v>
                </c:pt>
                <c:pt idx="34">
                  <c:v>114</c:v>
                </c:pt>
                <c:pt idx="35">
                  <c:v>166</c:v>
                </c:pt>
                <c:pt idx="36">
                  <c:v>244</c:v>
                </c:pt>
                <c:pt idx="37">
                  <c:v>340</c:v>
                </c:pt>
                <c:pt idx="38">
                  <c:v>528</c:v>
                </c:pt>
                <c:pt idx="39">
                  <c:v>735</c:v>
                </c:pt>
                <c:pt idx="40">
                  <c:v>1031</c:v>
                </c:pt>
                <c:pt idx="41">
                  <c:v>1202</c:v>
                </c:pt>
                <c:pt idx="42">
                  <c:v>1589</c:v>
                </c:pt>
                <c:pt idx="43">
                  <c:v>2448</c:v>
                </c:pt>
                <c:pt idx="44">
                  <c:v>3087</c:v>
                </c:pt>
                <c:pt idx="45">
                  <c:v>3449</c:v>
                </c:pt>
                <c:pt idx="46">
                  <c:v>4450</c:v>
                </c:pt>
                <c:pt idx="47">
                  <c:v>5330</c:v>
                </c:pt>
                <c:pt idx="48">
                  <c:v>6663</c:v>
                </c:pt>
                <c:pt idx="49">
                  <c:v>8014</c:v>
                </c:pt>
                <c:pt idx="50">
                  <c:v>9627</c:v>
                </c:pt>
                <c:pt idx="51">
                  <c:v>10874</c:v>
                </c:pt>
                <c:pt idx="52">
                  <c:v>11404</c:v>
                </c:pt>
                <c:pt idx="53">
                  <c:v>12757</c:v>
                </c:pt>
                <c:pt idx="54">
                  <c:v>12032</c:v>
                </c:pt>
                <c:pt idx="55">
                  <c:v>13083</c:v>
                </c:pt>
                <c:pt idx="56">
                  <c:v>13316</c:v>
                </c:pt>
                <c:pt idx="57">
                  <c:v>11868</c:v>
                </c:pt>
                <c:pt idx="58">
                  <c:v>9978</c:v>
                </c:pt>
                <c:pt idx="59">
                  <c:v>9479</c:v>
                </c:pt>
                <c:pt idx="60">
                  <c:v>8236</c:v>
                </c:pt>
                <c:pt idx="61">
                  <c:v>8909</c:v>
                </c:pt>
                <c:pt idx="62">
                  <c:v>7950</c:v>
                </c:pt>
                <c:pt idx="63">
                  <c:v>7708</c:v>
                </c:pt>
                <c:pt idx="64">
                  <c:v>7944</c:v>
                </c:pt>
                <c:pt idx="65">
                  <c:v>7556</c:v>
                </c:pt>
                <c:pt idx="66">
                  <c:v>6426</c:v>
                </c:pt>
                <c:pt idx="67">
                  <c:v>5610</c:v>
                </c:pt>
                <c:pt idx="68">
                  <c:v>4793</c:v>
                </c:pt>
                <c:pt idx="69">
                  <c:v>3697</c:v>
                </c:pt>
                <c:pt idx="70">
                  <c:v>3133</c:v>
                </c:pt>
                <c:pt idx="71">
                  <c:v>2675</c:v>
                </c:pt>
                <c:pt idx="72">
                  <c:v>2152</c:v>
                </c:pt>
                <c:pt idx="73">
                  <c:v>1705</c:v>
                </c:pt>
                <c:pt idx="74">
                  <c:v>1496</c:v>
                </c:pt>
                <c:pt idx="75">
                  <c:v>1385</c:v>
                </c:pt>
                <c:pt idx="76">
                  <c:v>1127</c:v>
                </c:pt>
                <c:pt idx="77">
                  <c:v>956</c:v>
                </c:pt>
                <c:pt idx="78">
                  <c:v>675</c:v>
                </c:pt>
                <c:pt idx="79">
                  <c:v>548</c:v>
                </c:pt>
                <c:pt idx="80">
                  <c:v>497</c:v>
                </c:pt>
                <c:pt idx="81">
                  <c:v>364</c:v>
                </c:pt>
                <c:pt idx="82">
                  <c:v>313</c:v>
                </c:pt>
                <c:pt idx="83">
                  <c:v>262</c:v>
                </c:pt>
                <c:pt idx="84">
                  <c:v>209</c:v>
                </c:pt>
                <c:pt idx="85">
                  <c:v>154</c:v>
                </c:pt>
                <c:pt idx="86">
                  <c:v>131</c:v>
                </c:pt>
                <c:pt idx="87">
                  <c:v>120</c:v>
                </c:pt>
                <c:pt idx="88">
                  <c:v>98</c:v>
                </c:pt>
                <c:pt idx="89">
                  <c:v>83</c:v>
                </c:pt>
                <c:pt idx="90">
                  <c:v>58</c:v>
                </c:pt>
                <c:pt idx="91">
                  <c:v>52</c:v>
                </c:pt>
                <c:pt idx="92">
                  <c:v>53</c:v>
                </c:pt>
                <c:pt idx="93">
                  <c:v>38</c:v>
                </c:pt>
                <c:pt idx="94">
                  <c:v>30</c:v>
                </c:pt>
                <c:pt idx="95">
                  <c:v>25</c:v>
                </c:pt>
                <c:pt idx="96">
                  <c:v>22</c:v>
                </c:pt>
                <c:pt idx="97">
                  <c:v>21</c:v>
                </c:pt>
                <c:pt idx="98">
                  <c:v>16</c:v>
                </c:pt>
                <c:pt idx="99">
                  <c:v>12</c:v>
                </c:pt>
                <c:pt idx="100">
                  <c:v>12</c:v>
                </c:pt>
                <c:pt idx="101">
                  <c:v>9</c:v>
                </c:pt>
                <c:pt idx="102">
                  <c:v>8</c:v>
                </c:pt>
                <c:pt idx="103">
                  <c:v>5</c:v>
                </c:pt>
                <c:pt idx="104">
                  <c:v>5</c:v>
                </c:pt>
                <c:pt idx="105">
                  <c:v>4</c:v>
                </c:pt>
                <c:pt idx="106">
                  <c:v>5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2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3">
                  <c:v>2</c:v>
                </c:pt>
                <c:pt idx="124">
                  <c:v>1</c:v>
                </c:pt>
                <c:pt idx="126">
                  <c:v>1</c:v>
                </c:pt>
                <c:pt idx="128">
                  <c:v>1</c:v>
                </c:pt>
                <c:pt idx="130">
                  <c:v>1</c:v>
                </c:pt>
                <c:pt idx="13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4B1-4CCB-869D-A1A1735AF765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Sheet1!$B$3:$B$155</c:f>
              <c:numCache>
                <c:formatCode>m/d/yyyy</c:formatCode>
                <c:ptCount val="153"/>
                <c:pt idx="0">
                  <c:v>122</c:v>
                </c:pt>
                <c:pt idx="1">
                  <c:v>123</c:v>
                </c:pt>
                <c:pt idx="2">
                  <c:v>124</c:v>
                </c:pt>
                <c:pt idx="3">
                  <c:v>125</c:v>
                </c:pt>
                <c:pt idx="4">
                  <c:v>126</c:v>
                </c:pt>
                <c:pt idx="5">
                  <c:v>127</c:v>
                </c:pt>
                <c:pt idx="6">
                  <c:v>128</c:v>
                </c:pt>
                <c:pt idx="7">
                  <c:v>129</c:v>
                </c:pt>
                <c:pt idx="8">
                  <c:v>130</c:v>
                </c:pt>
                <c:pt idx="9">
                  <c:v>131</c:v>
                </c:pt>
                <c:pt idx="10">
                  <c:v>132</c:v>
                </c:pt>
                <c:pt idx="11">
                  <c:v>133</c:v>
                </c:pt>
                <c:pt idx="12">
                  <c:v>134</c:v>
                </c:pt>
                <c:pt idx="13">
                  <c:v>135</c:v>
                </c:pt>
                <c:pt idx="14">
                  <c:v>136</c:v>
                </c:pt>
                <c:pt idx="15">
                  <c:v>137</c:v>
                </c:pt>
                <c:pt idx="16">
                  <c:v>138</c:v>
                </c:pt>
                <c:pt idx="17">
                  <c:v>139</c:v>
                </c:pt>
                <c:pt idx="18">
                  <c:v>140</c:v>
                </c:pt>
                <c:pt idx="19">
                  <c:v>141</c:v>
                </c:pt>
                <c:pt idx="20">
                  <c:v>142</c:v>
                </c:pt>
                <c:pt idx="21">
                  <c:v>143</c:v>
                </c:pt>
                <c:pt idx="22">
                  <c:v>144</c:v>
                </c:pt>
                <c:pt idx="23">
                  <c:v>145</c:v>
                </c:pt>
                <c:pt idx="24">
                  <c:v>146</c:v>
                </c:pt>
                <c:pt idx="25">
                  <c:v>147</c:v>
                </c:pt>
                <c:pt idx="26">
                  <c:v>148</c:v>
                </c:pt>
                <c:pt idx="27">
                  <c:v>149</c:v>
                </c:pt>
                <c:pt idx="28">
                  <c:v>150</c:v>
                </c:pt>
                <c:pt idx="29">
                  <c:v>151</c:v>
                </c:pt>
                <c:pt idx="30">
                  <c:v>152</c:v>
                </c:pt>
                <c:pt idx="31">
                  <c:v>153</c:v>
                </c:pt>
                <c:pt idx="32">
                  <c:v>154</c:v>
                </c:pt>
                <c:pt idx="33">
                  <c:v>155</c:v>
                </c:pt>
                <c:pt idx="34">
                  <c:v>156</c:v>
                </c:pt>
                <c:pt idx="35">
                  <c:v>157</c:v>
                </c:pt>
                <c:pt idx="36">
                  <c:v>158</c:v>
                </c:pt>
                <c:pt idx="37">
                  <c:v>159</c:v>
                </c:pt>
                <c:pt idx="38">
                  <c:v>160</c:v>
                </c:pt>
                <c:pt idx="39">
                  <c:v>161</c:v>
                </c:pt>
                <c:pt idx="40">
                  <c:v>162</c:v>
                </c:pt>
                <c:pt idx="41">
                  <c:v>163</c:v>
                </c:pt>
                <c:pt idx="42">
                  <c:v>164</c:v>
                </c:pt>
                <c:pt idx="43">
                  <c:v>165</c:v>
                </c:pt>
                <c:pt idx="44">
                  <c:v>166</c:v>
                </c:pt>
                <c:pt idx="45">
                  <c:v>167</c:v>
                </c:pt>
                <c:pt idx="46">
                  <c:v>168</c:v>
                </c:pt>
                <c:pt idx="47">
                  <c:v>169</c:v>
                </c:pt>
                <c:pt idx="48">
                  <c:v>170</c:v>
                </c:pt>
                <c:pt idx="49">
                  <c:v>171</c:v>
                </c:pt>
                <c:pt idx="50">
                  <c:v>172</c:v>
                </c:pt>
                <c:pt idx="51">
                  <c:v>173</c:v>
                </c:pt>
                <c:pt idx="52">
                  <c:v>174</c:v>
                </c:pt>
                <c:pt idx="53">
                  <c:v>175</c:v>
                </c:pt>
                <c:pt idx="54">
                  <c:v>176</c:v>
                </c:pt>
                <c:pt idx="55">
                  <c:v>177</c:v>
                </c:pt>
                <c:pt idx="56">
                  <c:v>178</c:v>
                </c:pt>
                <c:pt idx="57">
                  <c:v>179</c:v>
                </c:pt>
                <c:pt idx="58">
                  <c:v>180</c:v>
                </c:pt>
                <c:pt idx="59">
                  <c:v>181</c:v>
                </c:pt>
                <c:pt idx="60">
                  <c:v>182</c:v>
                </c:pt>
                <c:pt idx="61">
                  <c:v>183</c:v>
                </c:pt>
                <c:pt idx="62">
                  <c:v>184</c:v>
                </c:pt>
                <c:pt idx="63">
                  <c:v>185</c:v>
                </c:pt>
                <c:pt idx="64">
                  <c:v>186</c:v>
                </c:pt>
                <c:pt idx="65">
                  <c:v>187</c:v>
                </c:pt>
                <c:pt idx="66">
                  <c:v>188</c:v>
                </c:pt>
                <c:pt idx="67">
                  <c:v>189</c:v>
                </c:pt>
                <c:pt idx="68">
                  <c:v>190</c:v>
                </c:pt>
                <c:pt idx="69">
                  <c:v>191</c:v>
                </c:pt>
                <c:pt idx="70">
                  <c:v>192</c:v>
                </c:pt>
                <c:pt idx="71">
                  <c:v>193</c:v>
                </c:pt>
                <c:pt idx="72">
                  <c:v>194</c:v>
                </c:pt>
                <c:pt idx="73">
                  <c:v>195</c:v>
                </c:pt>
                <c:pt idx="74">
                  <c:v>196</c:v>
                </c:pt>
                <c:pt idx="75">
                  <c:v>197</c:v>
                </c:pt>
                <c:pt idx="76">
                  <c:v>198</c:v>
                </c:pt>
                <c:pt idx="77">
                  <c:v>199</c:v>
                </c:pt>
                <c:pt idx="78">
                  <c:v>200</c:v>
                </c:pt>
                <c:pt idx="79">
                  <c:v>201</c:v>
                </c:pt>
                <c:pt idx="80">
                  <c:v>202</c:v>
                </c:pt>
                <c:pt idx="81">
                  <c:v>203</c:v>
                </c:pt>
                <c:pt idx="82">
                  <c:v>204</c:v>
                </c:pt>
                <c:pt idx="83">
                  <c:v>205</c:v>
                </c:pt>
                <c:pt idx="84">
                  <c:v>206</c:v>
                </c:pt>
                <c:pt idx="85">
                  <c:v>207</c:v>
                </c:pt>
                <c:pt idx="86">
                  <c:v>208</c:v>
                </c:pt>
                <c:pt idx="87">
                  <c:v>209</c:v>
                </c:pt>
                <c:pt idx="88">
                  <c:v>210</c:v>
                </c:pt>
                <c:pt idx="89">
                  <c:v>211</c:v>
                </c:pt>
                <c:pt idx="90">
                  <c:v>212</c:v>
                </c:pt>
                <c:pt idx="91">
                  <c:v>213</c:v>
                </c:pt>
                <c:pt idx="92">
                  <c:v>214</c:v>
                </c:pt>
                <c:pt idx="93">
                  <c:v>215</c:v>
                </c:pt>
                <c:pt idx="94">
                  <c:v>216</c:v>
                </c:pt>
                <c:pt idx="95">
                  <c:v>217</c:v>
                </c:pt>
                <c:pt idx="96">
                  <c:v>218</c:v>
                </c:pt>
                <c:pt idx="97">
                  <c:v>219</c:v>
                </c:pt>
                <c:pt idx="98">
                  <c:v>220</c:v>
                </c:pt>
                <c:pt idx="99">
                  <c:v>221</c:v>
                </c:pt>
                <c:pt idx="100">
                  <c:v>222</c:v>
                </c:pt>
                <c:pt idx="101">
                  <c:v>223</c:v>
                </c:pt>
                <c:pt idx="102">
                  <c:v>224</c:v>
                </c:pt>
                <c:pt idx="103">
                  <c:v>225</c:v>
                </c:pt>
                <c:pt idx="104">
                  <c:v>226</c:v>
                </c:pt>
                <c:pt idx="105">
                  <c:v>227</c:v>
                </c:pt>
                <c:pt idx="106">
                  <c:v>228</c:v>
                </c:pt>
                <c:pt idx="107">
                  <c:v>229</c:v>
                </c:pt>
                <c:pt idx="108">
                  <c:v>230</c:v>
                </c:pt>
                <c:pt idx="109">
                  <c:v>231</c:v>
                </c:pt>
                <c:pt idx="110">
                  <c:v>232</c:v>
                </c:pt>
                <c:pt idx="111">
                  <c:v>233</c:v>
                </c:pt>
                <c:pt idx="112">
                  <c:v>234</c:v>
                </c:pt>
                <c:pt idx="113">
                  <c:v>235</c:v>
                </c:pt>
                <c:pt idx="114">
                  <c:v>236</c:v>
                </c:pt>
                <c:pt idx="115">
                  <c:v>237</c:v>
                </c:pt>
                <c:pt idx="116">
                  <c:v>238</c:v>
                </c:pt>
                <c:pt idx="117">
                  <c:v>239</c:v>
                </c:pt>
                <c:pt idx="118">
                  <c:v>240</c:v>
                </c:pt>
                <c:pt idx="119">
                  <c:v>241</c:v>
                </c:pt>
                <c:pt idx="120">
                  <c:v>242</c:v>
                </c:pt>
                <c:pt idx="121">
                  <c:v>243</c:v>
                </c:pt>
                <c:pt idx="122">
                  <c:v>244</c:v>
                </c:pt>
                <c:pt idx="123">
                  <c:v>245</c:v>
                </c:pt>
                <c:pt idx="124">
                  <c:v>246</c:v>
                </c:pt>
                <c:pt idx="125">
                  <c:v>247</c:v>
                </c:pt>
                <c:pt idx="126">
                  <c:v>248</c:v>
                </c:pt>
                <c:pt idx="127">
                  <c:v>249</c:v>
                </c:pt>
                <c:pt idx="128">
                  <c:v>250</c:v>
                </c:pt>
                <c:pt idx="129">
                  <c:v>251</c:v>
                </c:pt>
                <c:pt idx="130">
                  <c:v>252</c:v>
                </c:pt>
                <c:pt idx="131">
                  <c:v>253</c:v>
                </c:pt>
                <c:pt idx="132">
                  <c:v>254</c:v>
                </c:pt>
                <c:pt idx="133">
                  <c:v>255</c:v>
                </c:pt>
                <c:pt idx="134">
                  <c:v>256</c:v>
                </c:pt>
                <c:pt idx="135">
                  <c:v>257</c:v>
                </c:pt>
                <c:pt idx="136">
                  <c:v>258</c:v>
                </c:pt>
                <c:pt idx="137">
                  <c:v>259</c:v>
                </c:pt>
                <c:pt idx="138">
                  <c:v>260</c:v>
                </c:pt>
                <c:pt idx="139">
                  <c:v>261</c:v>
                </c:pt>
                <c:pt idx="140">
                  <c:v>262</c:v>
                </c:pt>
                <c:pt idx="141">
                  <c:v>263</c:v>
                </c:pt>
                <c:pt idx="142">
                  <c:v>264</c:v>
                </c:pt>
                <c:pt idx="143">
                  <c:v>265</c:v>
                </c:pt>
                <c:pt idx="144">
                  <c:v>266</c:v>
                </c:pt>
                <c:pt idx="145">
                  <c:v>267</c:v>
                </c:pt>
                <c:pt idx="146">
                  <c:v>268</c:v>
                </c:pt>
                <c:pt idx="147">
                  <c:v>269</c:v>
                </c:pt>
                <c:pt idx="148">
                  <c:v>270</c:v>
                </c:pt>
                <c:pt idx="149">
                  <c:v>271</c:v>
                </c:pt>
                <c:pt idx="150">
                  <c:v>272</c:v>
                </c:pt>
                <c:pt idx="151">
                  <c:v>273</c:v>
                </c:pt>
                <c:pt idx="152">
                  <c:v>274</c:v>
                </c:pt>
              </c:numCache>
            </c:numRef>
          </c:cat>
          <c:val>
            <c:numRef>
              <c:f>Sheet1!$E$3:$E$155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5</c:v>
                </c:pt>
                <c:pt idx="22">
                  <c:v>1</c:v>
                </c:pt>
                <c:pt idx="23">
                  <c:v>10</c:v>
                </c:pt>
                <c:pt idx="24">
                  <c:v>10</c:v>
                </c:pt>
                <c:pt idx="25">
                  <c:v>26</c:v>
                </c:pt>
                <c:pt idx="26">
                  <c:v>17</c:v>
                </c:pt>
                <c:pt idx="27">
                  <c:v>18</c:v>
                </c:pt>
                <c:pt idx="28">
                  <c:v>40</c:v>
                </c:pt>
                <c:pt idx="29">
                  <c:v>120</c:v>
                </c:pt>
                <c:pt idx="30">
                  <c:v>202</c:v>
                </c:pt>
                <c:pt idx="31">
                  <c:v>280</c:v>
                </c:pt>
                <c:pt idx="32">
                  <c:v>361</c:v>
                </c:pt>
                <c:pt idx="33">
                  <c:v>565</c:v>
                </c:pt>
                <c:pt idx="34">
                  <c:v>807</c:v>
                </c:pt>
                <c:pt idx="35">
                  <c:v>944</c:v>
                </c:pt>
                <c:pt idx="36">
                  <c:v>1008</c:v>
                </c:pt>
                <c:pt idx="37">
                  <c:v>1969</c:v>
                </c:pt>
                <c:pt idx="38">
                  <c:v>1648</c:v>
                </c:pt>
                <c:pt idx="39">
                  <c:v>2112</c:v>
                </c:pt>
                <c:pt idx="40">
                  <c:v>3411</c:v>
                </c:pt>
                <c:pt idx="41">
                  <c:v>4515</c:v>
                </c:pt>
                <c:pt idx="42">
                  <c:v>6660</c:v>
                </c:pt>
                <c:pt idx="43">
                  <c:v>8764</c:v>
                </c:pt>
                <c:pt idx="44">
                  <c:v>7233</c:v>
                </c:pt>
                <c:pt idx="45">
                  <c:v>10477</c:v>
                </c:pt>
                <c:pt idx="46">
                  <c:v>12243</c:v>
                </c:pt>
                <c:pt idx="47">
                  <c:v>14064</c:v>
                </c:pt>
                <c:pt idx="48">
                  <c:v>12899</c:v>
                </c:pt>
                <c:pt idx="49">
                  <c:v>22142</c:v>
                </c:pt>
                <c:pt idx="50">
                  <c:v>20300</c:v>
                </c:pt>
                <c:pt idx="51">
                  <c:v>18783</c:v>
                </c:pt>
                <c:pt idx="52">
                  <c:v>17352</c:v>
                </c:pt>
                <c:pt idx="53">
                  <c:v>23518</c:v>
                </c:pt>
                <c:pt idx="54">
                  <c:v>21412</c:v>
                </c:pt>
                <c:pt idx="55">
                  <c:v>16466</c:v>
                </c:pt>
                <c:pt idx="56">
                  <c:v>12114</c:v>
                </c:pt>
                <c:pt idx="57">
                  <c:v>12999</c:v>
                </c:pt>
                <c:pt idx="58">
                  <c:v>10373</c:v>
                </c:pt>
                <c:pt idx="59">
                  <c:v>10620</c:v>
                </c:pt>
                <c:pt idx="60">
                  <c:v>7854</c:v>
                </c:pt>
                <c:pt idx="61">
                  <c:v>9160</c:v>
                </c:pt>
                <c:pt idx="62">
                  <c:v>7328</c:v>
                </c:pt>
                <c:pt idx="63">
                  <c:v>7151</c:v>
                </c:pt>
                <c:pt idx="64">
                  <c:v>4458</c:v>
                </c:pt>
                <c:pt idx="65">
                  <c:v>3223</c:v>
                </c:pt>
                <c:pt idx="66">
                  <c:v>2521</c:v>
                </c:pt>
                <c:pt idx="67">
                  <c:v>2507</c:v>
                </c:pt>
                <c:pt idx="68">
                  <c:v>2690</c:v>
                </c:pt>
                <c:pt idx="69">
                  <c:v>2288</c:v>
                </c:pt>
                <c:pt idx="70">
                  <c:v>1807</c:v>
                </c:pt>
                <c:pt idx="71">
                  <c:v>1837</c:v>
                </c:pt>
                <c:pt idx="72">
                  <c:v>1758</c:v>
                </c:pt>
                <c:pt idx="73">
                  <c:v>1256</c:v>
                </c:pt>
                <c:pt idx="74">
                  <c:v>1668</c:v>
                </c:pt>
                <c:pt idx="75">
                  <c:v>896</c:v>
                </c:pt>
                <c:pt idx="76">
                  <c:v>756</c:v>
                </c:pt>
                <c:pt idx="77">
                  <c:v>749</c:v>
                </c:pt>
                <c:pt idx="78">
                  <c:v>637</c:v>
                </c:pt>
                <c:pt idx="79">
                  <c:v>613</c:v>
                </c:pt>
                <c:pt idx="80">
                  <c:v>387</c:v>
                </c:pt>
                <c:pt idx="81">
                  <c:v>455</c:v>
                </c:pt>
                <c:pt idx="82">
                  <c:v>350</c:v>
                </c:pt>
                <c:pt idx="83">
                  <c:v>437</c:v>
                </c:pt>
                <c:pt idx="84">
                  <c:v>360</c:v>
                </c:pt>
                <c:pt idx="85">
                  <c:v>298</c:v>
                </c:pt>
                <c:pt idx="86">
                  <c:v>404</c:v>
                </c:pt>
                <c:pt idx="87">
                  <c:v>358</c:v>
                </c:pt>
                <c:pt idx="88">
                  <c:v>251</c:v>
                </c:pt>
                <c:pt idx="89">
                  <c:v>222</c:v>
                </c:pt>
                <c:pt idx="90">
                  <c:v>205</c:v>
                </c:pt>
                <c:pt idx="91">
                  <c:v>156</c:v>
                </c:pt>
                <c:pt idx="92">
                  <c:v>106</c:v>
                </c:pt>
                <c:pt idx="93">
                  <c:v>98</c:v>
                </c:pt>
                <c:pt idx="94">
                  <c:v>107</c:v>
                </c:pt>
                <c:pt idx="95">
                  <c:v>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4B1-4CCB-869D-A1A1735AF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653184"/>
        <c:axId val="216659456"/>
      </c:lineChart>
      <c:dateAx>
        <c:axId val="216653184"/>
        <c:scaling>
          <c:orientation val="minMax"/>
          <c:max val="245"/>
          <c:min val="153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Date</a:t>
                </a:r>
              </a:p>
            </c:rich>
          </c:tx>
          <c:layout/>
          <c:overlay val="0"/>
        </c:title>
        <c:numFmt formatCode="m/d;@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6659456"/>
        <c:crosses val="autoZero"/>
        <c:auto val="1"/>
        <c:lblOffset val="100"/>
        <c:baseTimeUnit val="days"/>
        <c:majorUnit val="1"/>
        <c:majorTimeUnit val="months"/>
      </c:dateAx>
      <c:valAx>
        <c:axId val="21665945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Count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6653184"/>
        <c:crosses val="autoZero"/>
        <c:crossBetween val="between"/>
        <c:majorUnit val="700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7722920406941955"/>
          <c:y val="0.18192406346933906"/>
          <c:w val="0.25095821729644657"/>
          <c:h val="0.3015654786572731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McNary Dam</a:t>
            </a:r>
          </a:p>
        </c:rich>
      </c:tx>
      <c:layout>
        <c:manualLayout>
          <c:xMode val="edge"/>
          <c:yMode val="edge"/>
          <c:x val="0.38387004811113151"/>
          <c:y val="2.788507784694452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3684007782609262"/>
          <c:y val="0.16872122205381604"/>
          <c:w val="0.696146890220812"/>
          <c:h val="0.65270127619024143"/>
        </c:manualLayout>
      </c:layout>
      <c:lineChart>
        <c:grouping val="standar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Sheet1!$B$3:$B$155</c:f>
              <c:numCache>
                <c:formatCode>m/d/yyyy</c:formatCode>
                <c:ptCount val="153"/>
                <c:pt idx="0">
                  <c:v>122</c:v>
                </c:pt>
                <c:pt idx="1">
                  <c:v>123</c:v>
                </c:pt>
                <c:pt idx="2">
                  <c:v>124</c:v>
                </c:pt>
                <c:pt idx="3">
                  <c:v>125</c:v>
                </c:pt>
                <c:pt idx="4">
                  <c:v>126</c:v>
                </c:pt>
                <c:pt idx="5">
                  <c:v>127</c:v>
                </c:pt>
                <c:pt idx="6">
                  <c:v>128</c:v>
                </c:pt>
                <c:pt idx="7">
                  <c:v>129</c:v>
                </c:pt>
                <c:pt idx="8">
                  <c:v>130</c:v>
                </c:pt>
                <c:pt idx="9">
                  <c:v>131</c:v>
                </c:pt>
                <c:pt idx="10">
                  <c:v>132</c:v>
                </c:pt>
                <c:pt idx="11">
                  <c:v>133</c:v>
                </c:pt>
                <c:pt idx="12">
                  <c:v>134</c:v>
                </c:pt>
                <c:pt idx="13">
                  <c:v>135</c:v>
                </c:pt>
                <c:pt idx="14">
                  <c:v>136</c:v>
                </c:pt>
                <c:pt idx="15">
                  <c:v>137</c:v>
                </c:pt>
                <c:pt idx="16">
                  <c:v>138</c:v>
                </c:pt>
                <c:pt idx="17">
                  <c:v>139</c:v>
                </c:pt>
                <c:pt idx="18">
                  <c:v>140</c:v>
                </c:pt>
                <c:pt idx="19">
                  <c:v>141</c:v>
                </c:pt>
                <c:pt idx="20">
                  <c:v>142</c:v>
                </c:pt>
                <c:pt idx="21">
                  <c:v>143</c:v>
                </c:pt>
                <c:pt idx="22">
                  <c:v>144</c:v>
                </c:pt>
                <c:pt idx="23">
                  <c:v>145</c:v>
                </c:pt>
                <c:pt idx="24">
                  <c:v>146</c:v>
                </c:pt>
                <c:pt idx="25">
                  <c:v>147</c:v>
                </c:pt>
                <c:pt idx="26">
                  <c:v>148</c:v>
                </c:pt>
                <c:pt idx="27">
                  <c:v>149</c:v>
                </c:pt>
                <c:pt idx="28">
                  <c:v>150</c:v>
                </c:pt>
                <c:pt idx="29">
                  <c:v>151</c:v>
                </c:pt>
                <c:pt idx="30">
                  <c:v>152</c:v>
                </c:pt>
                <c:pt idx="31">
                  <c:v>153</c:v>
                </c:pt>
                <c:pt idx="32">
                  <c:v>154</c:v>
                </c:pt>
                <c:pt idx="33">
                  <c:v>155</c:v>
                </c:pt>
                <c:pt idx="34">
                  <c:v>156</c:v>
                </c:pt>
                <c:pt idx="35">
                  <c:v>157</c:v>
                </c:pt>
                <c:pt idx="36">
                  <c:v>158</c:v>
                </c:pt>
                <c:pt idx="37">
                  <c:v>159</c:v>
                </c:pt>
                <c:pt idx="38">
                  <c:v>160</c:v>
                </c:pt>
                <c:pt idx="39">
                  <c:v>161</c:v>
                </c:pt>
                <c:pt idx="40">
                  <c:v>162</c:v>
                </c:pt>
                <c:pt idx="41">
                  <c:v>163</c:v>
                </c:pt>
                <c:pt idx="42">
                  <c:v>164</c:v>
                </c:pt>
                <c:pt idx="43">
                  <c:v>165</c:v>
                </c:pt>
                <c:pt idx="44">
                  <c:v>166</c:v>
                </c:pt>
                <c:pt idx="45">
                  <c:v>167</c:v>
                </c:pt>
                <c:pt idx="46">
                  <c:v>168</c:v>
                </c:pt>
                <c:pt idx="47">
                  <c:v>169</c:v>
                </c:pt>
                <c:pt idx="48">
                  <c:v>170</c:v>
                </c:pt>
                <c:pt idx="49">
                  <c:v>171</c:v>
                </c:pt>
                <c:pt idx="50">
                  <c:v>172</c:v>
                </c:pt>
                <c:pt idx="51">
                  <c:v>173</c:v>
                </c:pt>
                <c:pt idx="52">
                  <c:v>174</c:v>
                </c:pt>
                <c:pt idx="53">
                  <c:v>175</c:v>
                </c:pt>
                <c:pt idx="54">
                  <c:v>176</c:v>
                </c:pt>
                <c:pt idx="55">
                  <c:v>177</c:v>
                </c:pt>
                <c:pt idx="56">
                  <c:v>178</c:v>
                </c:pt>
                <c:pt idx="57">
                  <c:v>179</c:v>
                </c:pt>
                <c:pt idx="58">
                  <c:v>180</c:v>
                </c:pt>
                <c:pt idx="59">
                  <c:v>181</c:v>
                </c:pt>
                <c:pt idx="60">
                  <c:v>182</c:v>
                </c:pt>
                <c:pt idx="61">
                  <c:v>183</c:v>
                </c:pt>
                <c:pt idx="62">
                  <c:v>184</c:v>
                </c:pt>
                <c:pt idx="63">
                  <c:v>185</c:v>
                </c:pt>
                <c:pt idx="64">
                  <c:v>186</c:v>
                </c:pt>
                <c:pt idx="65">
                  <c:v>187</c:v>
                </c:pt>
                <c:pt idx="66">
                  <c:v>188</c:v>
                </c:pt>
                <c:pt idx="67">
                  <c:v>189</c:v>
                </c:pt>
                <c:pt idx="68">
                  <c:v>190</c:v>
                </c:pt>
                <c:pt idx="69">
                  <c:v>191</c:v>
                </c:pt>
                <c:pt idx="70">
                  <c:v>192</c:v>
                </c:pt>
                <c:pt idx="71">
                  <c:v>193</c:v>
                </c:pt>
                <c:pt idx="72">
                  <c:v>194</c:v>
                </c:pt>
                <c:pt idx="73">
                  <c:v>195</c:v>
                </c:pt>
                <c:pt idx="74">
                  <c:v>196</c:v>
                </c:pt>
                <c:pt idx="75">
                  <c:v>197</c:v>
                </c:pt>
                <c:pt idx="76">
                  <c:v>198</c:v>
                </c:pt>
                <c:pt idx="77">
                  <c:v>199</c:v>
                </c:pt>
                <c:pt idx="78">
                  <c:v>200</c:v>
                </c:pt>
                <c:pt idx="79">
                  <c:v>201</c:v>
                </c:pt>
                <c:pt idx="80">
                  <c:v>202</c:v>
                </c:pt>
                <c:pt idx="81">
                  <c:v>203</c:v>
                </c:pt>
                <c:pt idx="82">
                  <c:v>204</c:v>
                </c:pt>
                <c:pt idx="83">
                  <c:v>205</c:v>
                </c:pt>
                <c:pt idx="84">
                  <c:v>206</c:v>
                </c:pt>
                <c:pt idx="85">
                  <c:v>207</c:v>
                </c:pt>
                <c:pt idx="86">
                  <c:v>208</c:v>
                </c:pt>
                <c:pt idx="87">
                  <c:v>209</c:v>
                </c:pt>
                <c:pt idx="88">
                  <c:v>210</c:v>
                </c:pt>
                <c:pt idx="89">
                  <c:v>211</c:v>
                </c:pt>
                <c:pt idx="90">
                  <c:v>212</c:v>
                </c:pt>
                <c:pt idx="91">
                  <c:v>213</c:v>
                </c:pt>
                <c:pt idx="92">
                  <c:v>214</c:v>
                </c:pt>
                <c:pt idx="93">
                  <c:v>215</c:v>
                </c:pt>
                <c:pt idx="94">
                  <c:v>216</c:v>
                </c:pt>
                <c:pt idx="95">
                  <c:v>217</c:v>
                </c:pt>
                <c:pt idx="96">
                  <c:v>218</c:v>
                </c:pt>
                <c:pt idx="97">
                  <c:v>219</c:v>
                </c:pt>
                <c:pt idx="98">
                  <c:v>220</c:v>
                </c:pt>
                <c:pt idx="99">
                  <c:v>221</c:v>
                </c:pt>
                <c:pt idx="100">
                  <c:v>222</c:v>
                </c:pt>
                <c:pt idx="101">
                  <c:v>223</c:v>
                </c:pt>
                <c:pt idx="102">
                  <c:v>224</c:v>
                </c:pt>
                <c:pt idx="103">
                  <c:v>225</c:v>
                </c:pt>
                <c:pt idx="104">
                  <c:v>226</c:v>
                </c:pt>
                <c:pt idx="105">
                  <c:v>227</c:v>
                </c:pt>
                <c:pt idx="106">
                  <c:v>228</c:v>
                </c:pt>
                <c:pt idx="107">
                  <c:v>229</c:v>
                </c:pt>
                <c:pt idx="108">
                  <c:v>230</c:v>
                </c:pt>
                <c:pt idx="109">
                  <c:v>231</c:v>
                </c:pt>
                <c:pt idx="110">
                  <c:v>232</c:v>
                </c:pt>
                <c:pt idx="111">
                  <c:v>233</c:v>
                </c:pt>
                <c:pt idx="112">
                  <c:v>234</c:v>
                </c:pt>
                <c:pt idx="113">
                  <c:v>235</c:v>
                </c:pt>
                <c:pt idx="114">
                  <c:v>236</c:v>
                </c:pt>
                <c:pt idx="115">
                  <c:v>237</c:v>
                </c:pt>
                <c:pt idx="116">
                  <c:v>238</c:v>
                </c:pt>
                <c:pt idx="117">
                  <c:v>239</c:v>
                </c:pt>
                <c:pt idx="118">
                  <c:v>240</c:v>
                </c:pt>
                <c:pt idx="119">
                  <c:v>241</c:v>
                </c:pt>
                <c:pt idx="120">
                  <c:v>242</c:v>
                </c:pt>
                <c:pt idx="121">
                  <c:v>243</c:v>
                </c:pt>
                <c:pt idx="122">
                  <c:v>244</c:v>
                </c:pt>
                <c:pt idx="123">
                  <c:v>245</c:v>
                </c:pt>
                <c:pt idx="124">
                  <c:v>246</c:v>
                </c:pt>
                <c:pt idx="125">
                  <c:v>247</c:v>
                </c:pt>
                <c:pt idx="126">
                  <c:v>248</c:v>
                </c:pt>
                <c:pt idx="127">
                  <c:v>249</c:v>
                </c:pt>
                <c:pt idx="128">
                  <c:v>250</c:v>
                </c:pt>
                <c:pt idx="129">
                  <c:v>251</c:v>
                </c:pt>
                <c:pt idx="130">
                  <c:v>252</c:v>
                </c:pt>
                <c:pt idx="131">
                  <c:v>253</c:v>
                </c:pt>
                <c:pt idx="132">
                  <c:v>254</c:v>
                </c:pt>
                <c:pt idx="133">
                  <c:v>255</c:v>
                </c:pt>
                <c:pt idx="134">
                  <c:v>256</c:v>
                </c:pt>
                <c:pt idx="135">
                  <c:v>257</c:v>
                </c:pt>
                <c:pt idx="136">
                  <c:v>258</c:v>
                </c:pt>
                <c:pt idx="137">
                  <c:v>259</c:v>
                </c:pt>
                <c:pt idx="138">
                  <c:v>260</c:v>
                </c:pt>
                <c:pt idx="139">
                  <c:v>261</c:v>
                </c:pt>
                <c:pt idx="140">
                  <c:v>262</c:v>
                </c:pt>
                <c:pt idx="141">
                  <c:v>263</c:v>
                </c:pt>
                <c:pt idx="142">
                  <c:v>264</c:v>
                </c:pt>
                <c:pt idx="143">
                  <c:v>265</c:v>
                </c:pt>
                <c:pt idx="144">
                  <c:v>266</c:v>
                </c:pt>
                <c:pt idx="145">
                  <c:v>267</c:v>
                </c:pt>
                <c:pt idx="146">
                  <c:v>268</c:v>
                </c:pt>
                <c:pt idx="147">
                  <c:v>269</c:v>
                </c:pt>
                <c:pt idx="148">
                  <c:v>270</c:v>
                </c:pt>
                <c:pt idx="149">
                  <c:v>271</c:v>
                </c:pt>
                <c:pt idx="150">
                  <c:v>272</c:v>
                </c:pt>
                <c:pt idx="151">
                  <c:v>273</c:v>
                </c:pt>
                <c:pt idx="152">
                  <c:v>274</c:v>
                </c:pt>
              </c:numCache>
            </c:numRef>
          </c:cat>
          <c:val>
            <c:numRef>
              <c:f>Sheet1!$G$3:$G$155</c:f>
              <c:numCache>
                <c:formatCode>General</c:formatCode>
                <c:ptCount val="153"/>
                <c:pt idx="24">
                  <c:v>1</c:v>
                </c:pt>
                <c:pt idx="25">
                  <c:v>4</c:v>
                </c:pt>
                <c:pt idx="26">
                  <c:v>4</c:v>
                </c:pt>
                <c:pt idx="27">
                  <c:v>6</c:v>
                </c:pt>
                <c:pt idx="28">
                  <c:v>1</c:v>
                </c:pt>
                <c:pt idx="29">
                  <c:v>11</c:v>
                </c:pt>
                <c:pt idx="30">
                  <c:v>15</c:v>
                </c:pt>
                <c:pt idx="31">
                  <c:v>23</c:v>
                </c:pt>
                <c:pt idx="32">
                  <c:v>16</c:v>
                </c:pt>
                <c:pt idx="33">
                  <c:v>74</c:v>
                </c:pt>
                <c:pt idx="34">
                  <c:v>83</c:v>
                </c:pt>
                <c:pt idx="35">
                  <c:v>74</c:v>
                </c:pt>
                <c:pt idx="36">
                  <c:v>69</c:v>
                </c:pt>
                <c:pt idx="37">
                  <c:v>105</c:v>
                </c:pt>
                <c:pt idx="38">
                  <c:v>216</c:v>
                </c:pt>
                <c:pt idx="39">
                  <c:v>479</c:v>
                </c:pt>
                <c:pt idx="40">
                  <c:v>562</c:v>
                </c:pt>
                <c:pt idx="41">
                  <c:v>758</c:v>
                </c:pt>
                <c:pt idx="42">
                  <c:v>947</c:v>
                </c:pt>
                <c:pt idx="43">
                  <c:v>1192</c:v>
                </c:pt>
                <c:pt idx="44">
                  <c:v>1522</c:v>
                </c:pt>
                <c:pt idx="45">
                  <c:v>2854</c:v>
                </c:pt>
                <c:pt idx="46">
                  <c:v>3274</c:v>
                </c:pt>
                <c:pt idx="47">
                  <c:v>4349</c:v>
                </c:pt>
                <c:pt idx="48">
                  <c:v>5989</c:v>
                </c:pt>
                <c:pt idx="49">
                  <c:v>6983</c:v>
                </c:pt>
                <c:pt idx="50">
                  <c:v>6175</c:v>
                </c:pt>
                <c:pt idx="51">
                  <c:v>8596</c:v>
                </c:pt>
                <c:pt idx="52">
                  <c:v>10749</c:v>
                </c:pt>
                <c:pt idx="53">
                  <c:v>11889</c:v>
                </c:pt>
                <c:pt idx="54">
                  <c:v>15763</c:v>
                </c:pt>
                <c:pt idx="55">
                  <c:v>17700</c:v>
                </c:pt>
                <c:pt idx="56">
                  <c:v>16802</c:v>
                </c:pt>
                <c:pt idx="57">
                  <c:v>24060</c:v>
                </c:pt>
                <c:pt idx="58">
                  <c:v>17138</c:v>
                </c:pt>
                <c:pt idx="59">
                  <c:v>11130</c:v>
                </c:pt>
                <c:pt idx="60">
                  <c:v>14074</c:v>
                </c:pt>
                <c:pt idx="61">
                  <c:v>18090</c:v>
                </c:pt>
                <c:pt idx="62">
                  <c:v>17399</c:v>
                </c:pt>
                <c:pt idx="63">
                  <c:v>14529</c:v>
                </c:pt>
                <c:pt idx="64">
                  <c:v>6718</c:v>
                </c:pt>
                <c:pt idx="65">
                  <c:v>5851</c:v>
                </c:pt>
                <c:pt idx="66">
                  <c:v>5495</c:v>
                </c:pt>
                <c:pt idx="67">
                  <c:v>4466</c:v>
                </c:pt>
                <c:pt idx="68">
                  <c:v>2654</c:v>
                </c:pt>
                <c:pt idx="69">
                  <c:v>1810</c:v>
                </c:pt>
                <c:pt idx="70">
                  <c:v>1146</c:v>
                </c:pt>
                <c:pt idx="71">
                  <c:v>642</c:v>
                </c:pt>
                <c:pt idx="72">
                  <c:v>536</c:v>
                </c:pt>
                <c:pt idx="73">
                  <c:v>624</c:v>
                </c:pt>
                <c:pt idx="74">
                  <c:v>448</c:v>
                </c:pt>
                <c:pt idx="75">
                  <c:v>385</c:v>
                </c:pt>
                <c:pt idx="76">
                  <c:v>510</c:v>
                </c:pt>
                <c:pt idx="77">
                  <c:v>699</c:v>
                </c:pt>
                <c:pt idx="78">
                  <c:v>668</c:v>
                </c:pt>
                <c:pt idx="79">
                  <c:v>639</c:v>
                </c:pt>
                <c:pt idx="80">
                  <c:v>684</c:v>
                </c:pt>
                <c:pt idx="81">
                  <c:v>665</c:v>
                </c:pt>
                <c:pt idx="82">
                  <c:v>950</c:v>
                </c:pt>
                <c:pt idx="83">
                  <c:v>808</c:v>
                </c:pt>
                <c:pt idx="84">
                  <c:v>630</c:v>
                </c:pt>
                <c:pt idx="85">
                  <c:v>504</c:v>
                </c:pt>
                <c:pt idx="86">
                  <c:v>562</c:v>
                </c:pt>
                <c:pt idx="87">
                  <c:v>860</c:v>
                </c:pt>
                <c:pt idx="88">
                  <c:v>980</c:v>
                </c:pt>
                <c:pt idx="89">
                  <c:v>637</c:v>
                </c:pt>
                <c:pt idx="90">
                  <c:v>455</c:v>
                </c:pt>
                <c:pt idx="91">
                  <c:v>438</c:v>
                </c:pt>
                <c:pt idx="92">
                  <c:v>363</c:v>
                </c:pt>
                <c:pt idx="93">
                  <c:v>301</c:v>
                </c:pt>
                <c:pt idx="94">
                  <c:v>279</c:v>
                </c:pt>
                <c:pt idx="95">
                  <c:v>301</c:v>
                </c:pt>
                <c:pt idx="96">
                  <c:v>296</c:v>
                </c:pt>
                <c:pt idx="97">
                  <c:v>179</c:v>
                </c:pt>
                <c:pt idx="98">
                  <c:v>205</c:v>
                </c:pt>
                <c:pt idx="99">
                  <c:v>146</c:v>
                </c:pt>
                <c:pt idx="100">
                  <c:v>221</c:v>
                </c:pt>
                <c:pt idx="101">
                  <c:v>140</c:v>
                </c:pt>
                <c:pt idx="102">
                  <c:v>169</c:v>
                </c:pt>
                <c:pt idx="103">
                  <c:v>109</c:v>
                </c:pt>
                <c:pt idx="104">
                  <c:v>101</c:v>
                </c:pt>
                <c:pt idx="105">
                  <c:v>64</c:v>
                </c:pt>
                <c:pt idx="106">
                  <c:v>59</c:v>
                </c:pt>
                <c:pt idx="107">
                  <c:v>67</c:v>
                </c:pt>
                <c:pt idx="108">
                  <c:v>56</c:v>
                </c:pt>
                <c:pt idx="109">
                  <c:v>43</c:v>
                </c:pt>
                <c:pt idx="110">
                  <c:v>36</c:v>
                </c:pt>
                <c:pt idx="111">
                  <c:v>36</c:v>
                </c:pt>
                <c:pt idx="112">
                  <c:v>33</c:v>
                </c:pt>
                <c:pt idx="113">
                  <c:v>31</c:v>
                </c:pt>
                <c:pt idx="114">
                  <c:v>26</c:v>
                </c:pt>
                <c:pt idx="115">
                  <c:v>19</c:v>
                </c:pt>
                <c:pt idx="116">
                  <c:v>15</c:v>
                </c:pt>
                <c:pt idx="117">
                  <c:v>34</c:v>
                </c:pt>
                <c:pt idx="118">
                  <c:v>11</c:v>
                </c:pt>
                <c:pt idx="119">
                  <c:v>21</c:v>
                </c:pt>
                <c:pt idx="120">
                  <c:v>39</c:v>
                </c:pt>
                <c:pt idx="121">
                  <c:v>29</c:v>
                </c:pt>
                <c:pt idx="122">
                  <c:v>25</c:v>
                </c:pt>
                <c:pt idx="123">
                  <c:v>20</c:v>
                </c:pt>
                <c:pt idx="124">
                  <c:v>17</c:v>
                </c:pt>
                <c:pt idx="125">
                  <c:v>8</c:v>
                </c:pt>
                <c:pt idx="126">
                  <c:v>13</c:v>
                </c:pt>
                <c:pt idx="127">
                  <c:v>34</c:v>
                </c:pt>
                <c:pt idx="128">
                  <c:v>28</c:v>
                </c:pt>
                <c:pt idx="129">
                  <c:v>45</c:v>
                </c:pt>
                <c:pt idx="130">
                  <c:v>125</c:v>
                </c:pt>
                <c:pt idx="131">
                  <c:v>97</c:v>
                </c:pt>
                <c:pt idx="132">
                  <c:v>56</c:v>
                </c:pt>
                <c:pt idx="133">
                  <c:v>45</c:v>
                </c:pt>
                <c:pt idx="134">
                  <c:v>14</c:v>
                </c:pt>
                <c:pt idx="135">
                  <c:v>14</c:v>
                </c:pt>
                <c:pt idx="136">
                  <c:v>19</c:v>
                </c:pt>
                <c:pt idx="137">
                  <c:v>78</c:v>
                </c:pt>
                <c:pt idx="138">
                  <c:v>13</c:v>
                </c:pt>
                <c:pt idx="139">
                  <c:v>32</c:v>
                </c:pt>
                <c:pt idx="140">
                  <c:v>22</c:v>
                </c:pt>
                <c:pt idx="141">
                  <c:v>26</c:v>
                </c:pt>
                <c:pt idx="142">
                  <c:v>35</c:v>
                </c:pt>
                <c:pt idx="143">
                  <c:v>45</c:v>
                </c:pt>
                <c:pt idx="144">
                  <c:v>10</c:v>
                </c:pt>
                <c:pt idx="145">
                  <c:v>12</c:v>
                </c:pt>
                <c:pt idx="146">
                  <c:v>35</c:v>
                </c:pt>
                <c:pt idx="147">
                  <c:v>30</c:v>
                </c:pt>
                <c:pt idx="148">
                  <c:v>34</c:v>
                </c:pt>
                <c:pt idx="149">
                  <c:v>27</c:v>
                </c:pt>
                <c:pt idx="150">
                  <c:v>24</c:v>
                </c:pt>
                <c:pt idx="151">
                  <c:v>14</c:v>
                </c:pt>
                <c:pt idx="152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D5-4245-BC74-E492F7DE5EC2}"/>
            </c:ext>
          </c:extLst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10-yr Avg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Sheet1!$B$3:$B$155</c:f>
              <c:numCache>
                <c:formatCode>m/d/yyyy</c:formatCode>
                <c:ptCount val="153"/>
                <c:pt idx="0">
                  <c:v>122</c:v>
                </c:pt>
                <c:pt idx="1">
                  <c:v>123</c:v>
                </c:pt>
                <c:pt idx="2">
                  <c:v>124</c:v>
                </c:pt>
                <c:pt idx="3">
                  <c:v>125</c:v>
                </c:pt>
                <c:pt idx="4">
                  <c:v>126</c:v>
                </c:pt>
                <c:pt idx="5">
                  <c:v>127</c:v>
                </c:pt>
                <c:pt idx="6">
                  <c:v>128</c:v>
                </c:pt>
                <c:pt idx="7">
                  <c:v>129</c:v>
                </c:pt>
                <c:pt idx="8">
                  <c:v>130</c:v>
                </c:pt>
                <c:pt idx="9">
                  <c:v>131</c:v>
                </c:pt>
                <c:pt idx="10">
                  <c:v>132</c:v>
                </c:pt>
                <c:pt idx="11">
                  <c:v>133</c:v>
                </c:pt>
                <c:pt idx="12">
                  <c:v>134</c:v>
                </c:pt>
                <c:pt idx="13">
                  <c:v>135</c:v>
                </c:pt>
                <c:pt idx="14">
                  <c:v>136</c:v>
                </c:pt>
                <c:pt idx="15">
                  <c:v>137</c:v>
                </c:pt>
                <c:pt idx="16">
                  <c:v>138</c:v>
                </c:pt>
                <c:pt idx="17">
                  <c:v>139</c:v>
                </c:pt>
                <c:pt idx="18">
                  <c:v>140</c:v>
                </c:pt>
                <c:pt idx="19">
                  <c:v>141</c:v>
                </c:pt>
                <c:pt idx="20">
                  <c:v>142</c:v>
                </c:pt>
                <c:pt idx="21">
                  <c:v>143</c:v>
                </c:pt>
                <c:pt idx="22">
                  <c:v>144</c:v>
                </c:pt>
                <c:pt idx="23">
                  <c:v>145</c:v>
                </c:pt>
                <c:pt idx="24">
                  <c:v>146</c:v>
                </c:pt>
                <c:pt idx="25">
                  <c:v>147</c:v>
                </c:pt>
                <c:pt idx="26">
                  <c:v>148</c:v>
                </c:pt>
                <c:pt idx="27">
                  <c:v>149</c:v>
                </c:pt>
                <c:pt idx="28">
                  <c:v>150</c:v>
                </c:pt>
                <c:pt idx="29">
                  <c:v>151</c:v>
                </c:pt>
                <c:pt idx="30">
                  <c:v>152</c:v>
                </c:pt>
                <c:pt idx="31">
                  <c:v>153</c:v>
                </c:pt>
                <c:pt idx="32">
                  <c:v>154</c:v>
                </c:pt>
                <c:pt idx="33">
                  <c:v>155</c:v>
                </c:pt>
                <c:pt idx="34">
                  <c:v>156</c:v>
                </c:pt>
                <c:pt idx="35">
                  <c:v>157</c:v>
                </c:pt>
                <c:pt idx="36">
                  <c:v>158</c:v>
                </c:pt>
                <c:pt idx="37">
                  <c:v>159</c:v>
                </c:pt>
                <c:pt idx="38">
                  <c:v>160</c:v>
                </c:pt>
                <c:pt idx="39">
                  <c:v>161</c:v>
                </c:pt>
                <c:pt idx="40">
                  <c:v>162</c:v>
                </c:pt>
                <c:pt idx="41">
                  <c:v>163</c:v>
                </c:pt>
                <c:pt idx="42">
                  <c:v>164</c:v>
                </c:pt>
                <c:pt idx="43">
                  <c:v>165</c:v>
                </c:pt>
                <c:pt idx="44">
                  <c:v>166</c:v>
                </c:pt>
                <c:pt idx="45">
                  <c:v>167</c:v>
                </c:pt>
                <c:pt idx="46">
                  <c:v>168</c:v>
                </c:pt>
                <c:pt idx="47">
                  <c:v>169</c:v>
                </c:pt>
                <c:pt idx="48">
                  <c:v>170</c:v>
                </c:pt>
                <c:pt idx="49">
                  <c:v>171</c:v>
                </c:pt>
                <c:pt idx="50">
                  <c:v>172</c:v>
                </c:pt>
                <c:pt idx="51">
                  <c:v>173</c:v>
                </c:pt>
                <c:pt idx="52">
                  <c:v>174</c:v>
                </c:pt>
                <c:pt idx="53">
                  <c:v>175</c:v>
                </c:pt>
                <c:pt idx="54">
                  <c:v>176</c:v>
                </c:pt>
                <c:pt idx="55">
                  <c:v>177</c:v>
                </c:pt>
                <c:pt idx="56">
                  <c:v>178</c:v>
                </c:pt>
                <c:pt idx="57">
                  <c:v>179</c:v>
                </c:pt>
                <c:pt idx="58">
                  <c:v>180</c:v>
                </c:pt>
                <c:pt idx="59">
                  <c:v>181</c:v>
                </c:pt>
                <c:pt idx="60">
                  <c:v>182</c:v>
                </c:pt>
                <c:pt idx="61">
                  <c:v>183</c:v>
                </c:pt>
                <c:pt idx="62">
                  <c:v>184</c:v>
                </c:pt>
                <c:pt idx="63">
                  <c:v>185</c:v>
                </c:pt>
                <c:pt idx="64">
                  <c:v>186</c:v>
                </c:pt>
                <c:pt idx="65">
                  <c:v>187</c:v>
                </c:pt>
                <c:pt idx="66">
                  <c:v>188</c:v>
                </c:pt>
                <c:pt idx="67">
                  <c:v>189</c:v>
                </c:pt>
                <c:pt idx="68">
                  <c:v>190</c:v>
                </c:pt>
                <c:pt idx="69">
                  <c:v>191</c:v>
                </c:pt>
                <c:pt idx="70">
                  <c:v>192</c:v>
                </c:pt>
                <c:pt idx="71">
                  <c:v>193</c:v>
                </c:pt>
                <c:pt idx="72">
                  <c:v>194</c:v>
                </c:pt>
                <c:pt idx="73">
                  <c:v>195</c:v>
                </c:pt>
                <c:pt idx="74">
                  <c:v>196</c:v>
                </c:pt>
                <c:pt idx="75">
                  <c:v>197</c:v>
                </c:pt>
                <c:pt idx="76">
                  <c:v>198</c:v>
                </c:pt>
                <c:pt idx="77">
                  <c:v>199</c:v>
                </c:pt>
                <c:pt idx="78">
                  <c:v>200</c:v>
                </c:pt>
                <c:pt idx="79">
                  <c:v>201</c:v>
                </c:pt>
                <c:pt idx="80">
                  <c:v>202</c:v>
                </c:pt>
                <c:pt idx="81">
                  <c:v>203</c:v>
                </c:pt>
                <c:pt idx="82">
                  <c:v>204</c:v>
                </c:pt>
                <c:pt idx="83">
                  <c:v>205</c:v>
                </c:pt>
                <c:pt idx="84">
                  <c:v>206</c:v>
                </c:pt>
                <c:pt idx="85">
                  <c:v>207</c:v>
                </c:pt>
                <c:pt idx="86">
                  <c:v>208</c:v>
                </c:pt>
                <c:pt idx="87">
                  <c:v>209</c:v>
                </c:pt>
                <c:pt idx="88">
                  <c:v>210</c:v>
                </c:pt>
                <c:pt idx="89">
                  <c:v>211</c:v>
                </c:pt>
                <c:pt idx="90">
                  <c:v>212</c:v>
                </c:pt>
                <c:pt idx="91">
                  <c:v>213</c:v>
                </c:pt>
                <c:pt idx="92">
                  <c:v>214</c:v>
                </c:pt>
                <c:pt idx="93">
                  <c:v>215</c:v>
                </c:pt>
                <c:pt idx="94">
                  <c:v>216</c:v>
                </c:pt>
                <c:pt idx="95">
                  <c:v>217</c:v>
                </c:pt>
                <c:pt idx="96">
                  <c:v>218</c:v>
                </c:pt>
                <c:pt idx="97">
                  <c:v>219</c:v>
                </c:pt>
                <c:pt idx="98">
                  <c:v>220</c:v>
                </c:pt>
                <c:pt idx="99">
                  <c:v>221</c:v>
                </c:pt>
                <c:pt idx="100">
                  <c:v>222</c:v>
                </c:pt>
                <c:pt idx="101">
                  <c:v>223</c:v>
                </c:pt>
                <c:pt idx="102">
                  <c:v>224</c:v>
                </c:pt>
                <c:pt idx="103">
                  <c:v>225</c:v>
                </c:pt>
                <c:pt idx="104">
                  <c:v>226</c:v>
                </c:pt>
                <c:pt idx="105">
                  <c:v>227</c:v>
                </c:pt>
                <c:pt idx="106">
                  <c:v>228</c:v>
                </c:pt>
                <c:pt idx="107">
                  <c:v>229</c:v>
                </c:pt>
                <c:pt idx="108">
                  <c:v>230</c:v>
                </c:pt>
                <c:pt idx="109">
                  <c:v>231</c:v>
                </c:pt>
                <c:pt idx="110">
                  <c:v>232</c:v>
                </c:pt>
                <c:pt idx="111">
                  <c:v>233</c:v>
                </c:pt>
                <c:pt idx="112">
                  <c:v>234</c:v>
                </c:pt>
                <c:pt idx="113">
                  <c:v>235</c:v>
                </c:pt>
                <c:pt idx="114">
                  <c:v>236</c:v>
                </c:pt>
                <c:pt idx="115">
                  <c:v>237</c:v>
                </c:pt>
                <c:pt idx="116">
                  <c:v>238</c:v>
                </c:pt>
                <c:pt idx="117">
                  <c:v>239</c:v>
                </c:pt>
                <c:pt idx="118">
                  <c:v>240</c:v>
                </c:pt>
                <c:pt idx="119">
                  <c:v>241</c:v>
                </c:pt>
                <c:pt idx="120">
                  <c:v>242</c:v>
                </c:pt>
                <c:pt idx="121">
                  <c:v>243</c:v>
                </c:pt>
                <c:pt idx="122">
                  <c:v>244</c:v>
                </c:pt>
                <c:pt idx="123">
                  <c:v>245</c:v>
                </c:pt>
                <c:pt idx="124">
                  <c:v>246</c:v>
                </c:pt>
                <c:pt idx="125">
                  <c:v>247</c:v>
                </c:pt>
                <c:pt idx="126">
                  <c:v>248</c:v>
                </c:pt>
                <c:pt idx="127">
                  <c:v>249</c:v>
                </c:pt>
                <c:pt idx="128">
                  <c:v>250</c:v>
                </c:pt>
                <c:pt idx="129">
                  <c:v>251</c:v>
                </c:pt>
                <c:pt idx="130">
                  <c:v>252</c:v>
                </c:pt>
                <c:pt idx="131">
                  <c:v>253</c:v>
                </c:pt>
                <c:pt idx="132">
                  <c:v>254</c:v>
                </c:pt>
                <c:pt idx="133">
                  <c:v>255</c:v>
                </c:pt>
                <c:pt idx="134">
                  <c:v>256</c:v>
                </c:pt>
                <c:pt idx="135">
                  <c:v>257</c:v>
                </c:pt>
                <c:pt idx="136">
                  <c:v>258</c:v>
                </c:pt>
                <c:pt idx="137">
                  <c:v>259</c:v>
                </c:pt>
                <c:pt idx="138">
                  <c:v>260</c:v>
                </c:pt>
                <c:pt idx="139">
                  <c:v>261</c:v>
                </c:pt>
                <c:pt idx="140">
                  <c:v>262</c:v>
                </c:pt>
                <c:pt idx="141">
                  <c:v>263</c:v>
                </c:pt>
                <c:pt idx="142">
                  <c:v>264</c:v>
                </c:pt>
                <c:pt idx="143">
                  <c:v>265</c:v>
                </c:pt>
                <c:pt idx="144">
                  <c:v>266</c:v>
                </c:pt>
                <c:pt idx="145">
                  <c:v>267</c:v>
                </c:pt>
                <c:pt idx="146">
                  <c:v>268</c:v>
                </c:pt>
                <c:pt idx="147">
                  <c:v>269</c:v>
                </c:pt>
                <c:pt idx="148">
                  <c:v>270</c:v>
                </c:pt>
                <c:pt idx="149">
                  <c:v>271</c:v>
                </c:pt>
                <c:pt idx="150">
                  <c:v>272</c:v>
                </c:pt>
                <c:pt idx="151">
                  <c:v>273</c:v>
                </c:pt>
                <c:pt idx="152">
                  <c:v>274</c:v>
                </c:pt>
              </c:numCache>
            </c:numRef>
          </c:cat>
          <c:val>
            <c:numRef>
              <c:f>Sheet1!$H$3:$H$155</c:f>
              <c:numCache>
                <c:formatCode>General</c:formatCode>
                <c:ptCount val="153"/>
                <c:pt idx="30">
                  <c:v>1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5</c:v>
                </c:pt>
                <c:pt idx="35">
                  <c:v>10</c:v>
                </c:pt>
                <c:pt idx="36">
                  <c:v>15</c:v>
                </c:pt>
                <c:pt idx="37">
                  <c:v>23</c:v>
                </c:pt>
                <c:pt idx="38">
                  <c:v>39</c:v>
                </c:pt>
                <c:pt idx="39">
                  <c:v>60</c:v>
                </c:pt>
                <c:pt idx="40">
                  <c:v>82</c:v>
                </c:pt>
                <c:pt idx="41">
                  <c:v>139</c:v>
                </c:pt>
                <c:pt idx="42">
                  <c:v>203</c:v>
                </c:pt>
                <c:pt idx="43">
                  <c:v>322</c:v>
                </c:pt>
                <c:pt idx="44">
                  <c:v>448</c:v>
                </c:pt>
                <c:pt idx="45">
                  <c:v>617</c:v>
                </c:pt>
                <c:pt idx="46">
                  <c:v>873</c:v>
                </c:pt>
                <c:pt idx="47">
                  <c:v>1190</c:v>
                </c:pt>
                <c:pt idx="48">
                  <c:v>1800</c:v>
                </c:pt>
                <c:pt idx="49">
                  <c:v>1905</c:v>
                </c:pt>
                <c:pt idx="50">
                  <c:v>2129</c:v>
                </c:pt>
                <c:pt idx="51">
                  <c:v>3028</c:v>
                </c:pt>
                <c:pt idx="52">
                  <c:v>3938</c:v>
                </c:pt>
                <c:pt idx="53">
                  <c:v>4886</c:v>
                </c:pt>
                <c:pt idx="54">
                  <c:v>5771</c:v>
                </c:pt>
                <c:pt idx="55">
                  <c:v>7288</c:v>
                </c:pt>
                <c:pt idx="56">
                  <c:v>7133</c:v>
                </c:pt>
                <c:pt idx="57">
                  <c:v>9229</c:v>
                </c:pt>
                <c:pt idx="58">
                  <c:v>8682</c:v>
                </c:pt>
                <c:pt idx="59">
                  <c:v>9929</c:v>
                </c:pt>
                <c:pt idx="60">
                  <c:v>10440</c:v>
                </c:pt>
                <c:pt idx="61">
                  <c:v>9593</c:v>
                </c:pt>
                <c:pt idx="62">
                  <c:v>9511</c:v>
                </c:pt>
                <c:pt idx="63">
                  <c:v>7619</c:v>
                </c:pt>
                <c:pt idx="64">
                  <c:v>7224</c:v>
                </c:pt>
                <c:pt idx="65">
                  <c:v>6095</c:v>
                </c:pt>
                <c:pt idx="66">
                  <c:v>6438</c:v>
                </c:pt>
                <c:pt idx="67">
                  <c:v>5794</c:v>
                </c:pt>
                <c:pt idx="68">
                  <c:v>6439</c:v>
                </c:pt>
                <c:pt idx="69">
                  <c:v>6333</c:v>
                </c:pt>
                <c:pt idx="70">
                  <c:v>5560</c:v>
                </c:pt>
                <c:pt idx="71">
                  <c:v>5332</c:v>
                </c:pt>
                <c:pt idx="72">
                  <c:v>4799</c:v>
                </c:pt>
                <c:pt idx="73">
                  <c:v>3910</c:v>
                </c:pt>
                <c:pt idx="74">
                  <c:v>2990</c:v>
                </c:pt>
                <c:pt idx="75">
                  <c:v>2656</c:v>
                </c:pt>
                <c:pt idx="76">
                  <c:v>1995</c:v>
                </c:pt>
                <c:pt idx="77">
                  <c:v>1662</c:v>
                </c:pt>
                <c:pt idx="78">
                  <c:v>1431</c:v>
                </c:pt>
                <c:pt idx="79">
                  <c:v>1203</c:v>
                </c:pt>
                <c:pt idx="80">
                  <c:v>990</c:v>
                </c:pt>
                <c:pt idx="81">
                  <c:v>849</c:v>
                </c:pt>
                <c:pt idx="82">
                  <c:v>569</c:v>
                </c:pt>
                <c:pt idx="83">
                  <c:v>416</c:v>
                </c:pt>
                <c:pt idx="84">
                  <c:v>378</c:v>
                </c:pt>
                <c:pt idx="85">
                  <c:v>305</c:v>
                </c:pt>
                <c:pt idx="86">
                  <c:v>237</c:v>
                </c:pt>
                <c:pt idx="87">
                  <c:v>211</c:v>
                </c:pt>
                <c:pt idx="88">
                  <c:v>172</c:v>
                </c:pt>
                <c:pt idx="89">
                  <c:v>140</c:v>
                </c:pt>
                <c:pt idx="90">
                  <c:v>110</c:v>
                </c:pt>
                <c:pt idx="91">
                  <c:v>84</c:v>
                </c:pt>
                <c:pt idx="92">
                  <c:v>73</c:v>
                </c:pt>
                <c:pt idx="93">
                  <c:v>69</c:v>
                </c:pt>
                <c:pt idx="94">
                  <c:v>45</c:v>
                </c:pt>
                <c:pt idx="95">
                  <c:v>43</c:v>
                </c:pt>
                <c:pt idx="96">
                  <c:v>37</c:v>
                </c:pt>
                <c:pt idx="97">
                  <c:v>27</c:v>
                </c:pt>
                <c:pt idx="98">
                  <c:v>25</c:v>
                </c:pt>
                <c:pt idx="99">
                  <c:v>23</c:v>
                </c:pt>
                <c:pt idx="100">
                  <c:v>13</c:v>
                </c:pt>
                <c:pt idx="101">
                  <c:v>12</c:v>
                </c:pt>
                <c:pt idx="102">
                  <c:v>9</c:v>
                </c:pt>
                <c:pt idx="103">
                  <c:v>9</c:v>
                </c:pt>
                <c:pt idx="104">
                  <c:v>5</c:v>
                </c:pt>
                <c:pt idx="105">
                  <c:v>7</c:v>
                </c:pt>
                <c:pt idx="106">
                  <c:v>5</c:v>
                </c:pt>
                <c:pt idx="107">
                  <c:v>5</c:v>
                </c:pt>
                <c:pt idx="108">
                  <c:v>4</c:v>
                </c:pt>
                <c:pt idx="109">
                  <c:v>3</c:v>
                </c:pt>
                <c:pt idx="110">
                  <c:v>3</c:v>
                </c:pt>
                <c:pt idx="111">
                  <c:v>2</c:v>
                </c:pt>
                <c:pt idx="112">
                  <c:v>2</c:v>
                </c:pt>
                <c:pt idx="113">
                  <c:v>3</c:v>
                </c:pt>
                <c:pt idx="114">
                  <c:v>1</c:v>
                </c:pt>
                <c:pt idx="115">
                  <c:v>1</c:v>
                </c:pt>
                <c:pt idx="116">
                  <c:v>2</c:v>
                </c:pt>
                <c:pt idx="117">
                  <c:v>1</c:v>
                </c:pt>
                <c:pt idx="118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9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FD5-4245-BC74-E492F7DE5EC2}"/>
            </c:ext>
          </c:extLst>
        </c:ser>
        <c:ser>
          <c:idx val="2"/>
          <c:order val="2"/>
          <c:tx>
            <c:strRef>
              <c:f>Sheet1!$I$2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Sheet1!$B$3:$B$155</c:f>
              <c:numCache>
                <c:formatCode>m/d/yyyy</c:formatCode>
                <c:ptCount val="153"/>
                <c:pt idx="0">
                  <c:v>122</c:v>
                </c:pt>
                <c:pt idx="1">
                  <c:v>123</c:v>
                </c:pt>
                <c:pt idx="2">
                  <c:v>124</c:v>
                </c:pt>
                <c:pt idx="3">
                  <c:v>125</c:v>
                </c:pt>
                <c:pt idx="4">
                  <c:v>126</c:v>
                </c:pt>
                <c:pt idx="5">
                  <c:v>127</c:v>
                </c:pt>
                <c:pt idx="6">
                  <c:v>128</c:v>
                </c:pt>
                <c:pt idx="7">
                  <c:v>129</c:v>
                </c:pt>
                <c:pt idx="8">
                  <c:v>130</c:v>
                </c:pt>
                <c:pt idx="9">
                  <c:v>131</c:v>
                </c:pt>
                <c:pt idx="10">
                  <c:v>132</c:v>
                </c:pt>
                <c:pt idx="11">
                  <c:v>133</c:v>
                </c:pt>
                <c:pt idx="12">
                  <c:v>134</c:v>
                </c:pt>
                <c:pt idx="13">
                  <c:v>135</c:v>
                </c:pt>
                <c:pt idx="14">
                  <c:v>136</c:v>
                </c:pt>
                <c:pt idx="15">
                  <c:v>137</c:v>
                </c:pt>
                <c:pt idx="16">
                  <c:v>138</c:v>
                </c:pt>
                <c:pt idx="17">
                  <c:v>139</c:v>
                </c:pt>
                <c:pt idx="18">
                  <c:v>140</c:v>
                </c:pt>
                <c:pt idx="19">
                  <c:v>141</c:v>
                </c:pt>
                <c:pt idx="20">
                  <c:v>142</c:v>
                </c:pt>
                <c:pt idx="21">
                  <c:v>143</c:v>
                </c:pt>
                <c:pt idx="22">
                  <c:v>144</c:v>
                </c:pt>
                <c:pt idx="23">
                  <c:v>145</c:v>
                </c:pt>
                <c:pt idx="24">
                  <c:v>146</c:v>
                </c:pt>
                <c:pt idx="25">
                  <c:v>147</c:v>
                </c:pt>
                <c:pt idx="26">
                  <c:v>148</c:v>
                </c:pt>
                <c:pt idx="27">
                  <c:v>149</c:v>
                </c:pt>
                <c:pt idx="28">
                  <c:v>150</c:v>
                </c:pt>
                <c:pt idx="29">
                  <c:v>151</c:v>
                </c:pt>
                <c:pt idx="30">
                  <c:v>152</c:v>
                </c:pt>
                <c:pt idx="31">
                  <c:v>153</c:v>
                </c:pt>
                <c:pt idx="32">
                  <c:v>154</c:v>
                </c:pt>
                <c:pt idx="33">
                  <c:v>155</c:v>
                </c:pt>
                <c:pt idx="34">
                  <c:v>156</c:v>
                </c:pt>
                <c:pt idx="35">
                  <c:v>157</c:v>
                </c:pt>
                <c:pt idx="36">
                  <c:v>158</c:v>
                </c:pt>
                <c:pt idx="37">
                  <c:v>159</c:v>
                </c:pt>
                <c:pt idx="38">
                  <c:v>160</c:v>
                </c:pt>
                <c:pt idx="39">
                  <c:v>161</c:v>
                </c:pt>
                <c:pt idx="40">
                  <c:v>162</c:v>
                </c:pt>
                <c:pt idx="41">
                  <c:v>163</c:v>
                </c:pt>
                <c:pt idx="42">
                  <c:v>164</c:v>
                </c:pt>
                <c:pt idx="43">
                  <c:v>165</c:v>
                </c:pt>
                <c:pt idx="44">
                  <c:v>166</c:v>
                </c:pt>
                <c:pt idx="45">
                  <c:v>167</c:v>
                </c:pt>
                <c:pt idx="46">
                  <c:v>168</c:v>
                </c:pt>
                <c:pt idx="47">
                  <c:v>169</c:v>
                </c:pt>
                <c:pt idx="48">
                  <c:v>170</c:v>
                </c:pt>
                <c:pt idx="49">
                  <c:v>171</c:v>
                </c:pt>
                <c:pt idx="50">
                  <c:v>172</c:v>
                </c:pt>
                <c:pt idx="51">
                  <c:v>173</c:v>
                </c:pt>
                <c:pt idx="52">
                  <c:v>174</c:v>
                </c:pt>
                <c:pt idx="53">
                  <c:v>175</c:v>
                </c:pt>
                <c:pt idx="54">
                  <c:v>176</c:v>
                </c:pt>
                <c:pt idx="55">
                  <c:v>177</c:v>
                </c:pt>
                <c:pt idx="56">
                  <c:v>178</c:v>
                </c:pt>
                <c:pt idx="57">
                  <c:v>179</c:v>
                </c:pt>
                <c:pt idx="58">
                  <c:v>180</c:v>
                </c:pt>
                <c:pt idx="59">
                  <c:v>181</c:v>
                </c:pt>
                <c:pt idx="60">
                  <c:v>182</c:v>
                </c:pt>
                <c:pt idx="61">
                  <c:v>183</c:v>
                </c:pt>
                <c:pt idx="62">
                  <c:v>184</c:v>
                </c:pt>
                <c:pt idx="63">
                  <c:v>185</c:v>
                </c:pt>
                <c:pt idx="64">
                  <c:v>186</c:v>
                </c:pt>
                <c:pt idx="65">
                  <c:v>187</c:v>
                </c:pt>
                <c:pt idx="66">
                  <c:v>188</c:v>
                </c:pt>
                <c:pt idx="67">
                  <c:v>189</c:v>
                </c:pt>
                <c:pt idx="68">
                  <c:v>190</c:v>
                </c:pt>
                <c:pt idx="69">
                  <c:v>191</c:v>
                </c:pt>
                <c:pt idx="70">
                  <c:v>192</c:v>
                </c:pt>
                <c:pt idx="71">
                  <c:v>193</c:v>
                </c:pt>
                <c:pt idx="72">
                  <c:v>194</c:v>
                </c:pt>
                <c:pt idx="73">
                  <c:v>195</c:v>
                </c:pt>
                <c:pt idx="74">
                  <c:v>196</c:v>
                </c:pt>
                <c:pt idx="75">
                  <c:v>197</c:v>
                </c:pt>
                <c:pt idx="76">
                  <c:v>198</c:v>
                </c:pt>
                <c:pt idx="77">
                  <c:v>199</c:v>
                </c:pt>
                <c:pt idx="78">
                  <c:v>200</c:v>
                </c:pt>
                <c:pt idx="79">
                  <c:v>201</c:v>
                </c:pt>
                <c:pt idx="80">
                  <c:v>202</c:v>
                </c:pt>
                <c:pt idx="81">
                  <c:v>203</c:v>
                </c:pt>
                <c:pt idx="82">
                  <c:v>204</c:v>
                </c:pt>
                <c:pt idx="83">
                  <c:v>205</c:v>
                </c:pt>
                <c:pt idx="84">
                  <c:v>206</c:v>
                </c:pt>
                <c:pt idx="85">
                  <c:v>207</c:v>
                </c:pt>
                <c:pt idx="86">
                  <c:v>208</c:v>
                </c:pt>
                <c:pt idx="87">
                  <c:v>209</c:v>
                </c:pt>
                <c:pt idx="88">
                  <c:v>210</c:v>
                </c:pt>
                <c:pt idx="89">
                  <c:v>211</c:v>
                </c:pt>
                <c:pt idx="90">
                  <c:v>212</c:v>
                </c:pt>
                <c:pt idx="91">
                  <c:v>213</c:v>
                </c:pt>
                <c:pt idx="92">
                  <c:v>214</c:v>
                </c:pt>
                <c:pt idx="93">
                  <c:v>215</c:v>
                </c:pt>
                <c:pt idx="94">
                  <c:v>216</c:v>
                </c:pt>
                <c:pt idx="95">
                  <c:v>217</c:v>
                </c:pt>
                <c:pt idx="96">
                  <c:v>218</c:v>
                </c:pt>
                <c:pt idx="97">
                  <c:v>219</c:v>
                </c:pt>
                <c:pt idx="98">
                  <c:v>220</c:v>
                </c:pt>
                <c:pt idx="99">
                  <c:v>221</c:v>
                </c:pt>
                <c:pt idx="100">
                  <c:v>222</c:v>
                </c:pt>
                <c:pt idx="101">
                  <c:v>223</c:v>
                </c:pt>
                <c:pt idx="102">
                  <c:v>224</c:v>
                </c:pt>
                <c:pt idx="103">
                  <c:v>225</c:v>
                </c:pt>
                <c:pt idx="104">
                  <c:v>226</c:v>
                </c:pt>
                <c:pt idx="105">
                  <c:v>227</c:v>
                </c:pt>
                <c:pt idx="106">
                  <c:v>228</c:v>
                </c:pt>
                <c:pt idx="107">
                  <c:v>229</c:v>
                </c:pt>
                <c:pt idx="108">
                  <c:v>230</c:v>
                </c:pt>
                <c:pt idx="109">
                  <c:v>231</c:v>
                </c:pt>
                <c:pt idx="110">
                  <c:v>232</c:v>
                </c:pt>
                <c:pt idx="111">
                  <c:v>233</c:v>
                </c:pt>
                <c:pt idx="112">
                  <c:v>234</c:v>
                </c:pt>
                <c:pt idx="113">
                  <c:v>235</c:v>
                </c:pt>
                <c:pt idx="114">
                  <c:v>236</c:v>
                </c:pt>
                <c:pt idx="115">
                  <c:v>237</c:v>
                </c:pt>
                <c:pt idx="116">
                  <c:v>238</c:v>
                </c:pt>
                <c:pt idx="117">
                  <c:v>239</c:v>
                </c:pt>
                <c:pt idx="118">
                  <c:v>240</c:v>
                </c:pt>
                <c:pt idx="119">
                  <c:v>241</c:v>
                </c:pt>
                <c:pt idx="120">
                  <c:v>242</c:v>
                </c:pt>
                <c:pt idx="121">
                  <c:v>243</c:v>
                </c:pt>
                <c:pt idx="122">
                  <c:v>244</c:v>
                </c:pt>
                <c:pt idx="123">
                  <c:v>245</c:v>
                </c:pt>
                <c:pt idx="124">
                  <c:v>246</c:v>
                </c:pt>
                <c:pt idx="125">
                  <c:v>247</c:v>
                </c:pt>
                <c:pt idx="126">
                  <c:v>248</c:v>
                </c:pt>
                <c:pt idx="127">
                  <c:v>249</c:v>
                </c:pt>
                <c:pt idx="128">
                  <c:v>250</c:v>
                </c:pt>
                <c:pt idx="129">
                  <c:v>251</c:v>
                </c:pt>
                <c:pt idx="130">
                  <c:v>252</c:v>
                </c:pt>
                <c:pt idx="131">
                  <c:v>253</c:v>
                </c:pt>
                <c:pt idx="132">
                  <c:v>254</c:v>
                </c:pt>
                <c:pt idx="133">
                  <c:v>255</c:v>
                </c:pt>
                <c:pt idx="134">
                  <c:v>256</c:v>
                </c:pt>
                <c:pt idx="135">
                  <c:v>257</c:v>
                </c:pt>
                <c:pt idx="136">
                  <c:v>258</c:v>
                </c:pt>
                <c:pt idx="137">
                  <c:v>259</c:v>
                </c:pt>
                <c:pt idx="138">
                  <c:v>260</c:v>
                </c:pt>
                <c:pt idx="139">
                  <c:v>261</c:v>
                </c:pt>
                <c:pt idx="140">
                  <c:v>262</c:v>
                </c:pt>
                <c:pt idx="141">
                  <c:v>263</c:v>
                </c:pt>
                <c:pt idx="142">
                  <c:v>264</c:v>
                </c:pt>
                <c:pt idx="143">
                  <c:v>265</c:v>
                </c:pt>
                <c:pt idx="144">
                  <c:v>266</c:v>
                </c:pt>
                <c:pt idx="145">
                  <c:v>267</c:v>
                </c:pt>
                <c:pt idx="146">
                  <c:v>268</c:v>
                </c:pt>
                <c:pt idx="147">
                  <c:v>269</c:v>
                </c:pt>
                <c:pt idx="148">
                  <c:v>270</c:v>
                </c:pt>
                <c:pt idx="149">
                  <c:v>271</c:v>
                </c:pt>
                <c:pt idx="150">
                  <c:v>272</c:v>
                </c:pt>
                <c:pt idx="151">
                  <c:v>273</c:v>
                </c:pt>
                <c:pt idx="152">
                  <c:v>274</c:v>
                </c:pt>
              </c:numCache>
            </c:numRef>
          </c:cat>
          <c:val>
            <c:numRef>
              <c:f>Sheet1!$I$3:$I$155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</c:v>
                </c:pt>
                <c:pt idx="29">
                  <c:v>2</c:v>
                </c:pt>
                <c:pt idx="30">
                  <c:v>6</c:v>
                </c:pt>
                <c:pt idx="31">
                  <c:v>6</c:v>
                </c:pt>
                <c:pt idx="32">
                  <c:v>16</c:v>
                </c:pt>
                <c:pt idx="33">
                  <c:v>54</c:v>
                </c:pt>
                <c:pt idx="34">
                  <c:v>93</c:v>
                </c:pt>
                <c:pt idx="35">
                  <c:v>119</c:v>
                </c:pt>
                <c:pt idx="36">
                  <c:v>270</c:v>
                </c:pt>
                <c:pt idx="37">
                  <c:v>339</c:v>
                </c:pt>
                <c:pt idx="38">
                  <c:v>593</c:v>
                </c:pt>
                <c:pt idx="39">
                  <c:v>757</c:v>
                </c:pt>
                <c:pt idx="40">
                  <c:v>638</c:v>
                </c:pt>
                <c:pt idx="41">
                  <c:v>1410</c:v>
                </c:pt>
                <c:pt idx="42">
                  <c:v>1415</c:v>
                </c:pt>
                <c:pt idx="43">
                  <c:v>1188</c:v>
                </c:pt>
                <c:pt idx="44">
                  <c:v>2085</c:v>
                </c:pt>
                <c:pt idx="45">
                  <c:v>3087</c:v>
                </c:pt>
                <c:pt idx="46">
                  <c:v>4576</c:v>
                </c:pt>
                <c:pt idx="47">
                  <c:v>5566</c:v>
                </c:pt>
                <c:pt idx="48">
                  <c:v>3931</c:v>
                </c:pt>
                <c:pt idx="49">
                  <c:v>8430</c:v>
                </c:pt>
                <c:pt idx="50">
                  <c:v>5595</c:v>
                </c:pt>
                <c:pt idx="51">
                  <c:v>11809</c:v>
                </c:pt>
                <c:pt idx="52">
                  <c:v>8953</c:v>
                </c:pt>
                <c:pt idx="53">
                  <c:v>12744</c:v>
                </c:pt>
                <c:pt idx="54">
                  <c:v>20526</c:v>
                </c:pt>
                <c:pt idx="55">
                  <c:v>15562</c:v>
                </c:pt>
                <c:pt idx="56">
                  <c:v>15869</c:v>
                </c:pt>
                <c:pt idx="57">
                  <c:v>20336</c:v>
                </c:pt>
                <c:pt idx="58">
                  <c:v>18821</c:v>
                </c:pt>
                <c:pt idx="59">
                  <c:v>14838</c:v>
                </c:pt>
                <c:pt idx="60">
                  <c:v>11033</c:v>
                </c:pt>
                <c:pt idx="61">
                  <c:v>8188</c:v>
                </c:pt>
                <c:pt idx="62">
                  <c:v>7577</c:v>
                </c:pt>
                <c:pt idx="63">
                  <c:v>7173</c:v>
                </c:pt>
                <c:pt idx="64">
                  <c:v>6488</c:v>
                </c:pt>
                <c:pt idx="65">
                  <c:v>7100</c:v>
                </c:pt>
                <c:pt idx="66">
                  <c:v>5989</c:v>
                </c:pt>
                <c:pt idx="67">
                  <c:v>4276</c:v>
                </c:pt>
                <c:pt idx="68">
                  <c:v>3817</c:v>
                </c:pt>
                <c:pt idx="69">
                  <c:v>2672</c:v>
                </c:pt>
                <c:pt idx="70">
                  <c:v>2245</c:v>
                </c:pt>
                <c:pt idx="71">
                  <c:v>2081</c:v>
                </c:pt>
                <c:pt idx="72">
                  <c:v>1638</c:v>
                </c:pt>
                <c:pt idx="73">
                  <c:v>1530</c:v>
                </c:pt>
                <c:pt idx="74">
                  <c:v>1042</c:v>
                </c:pt>
                <c:pt idx="75">
                  <c:v>1056</c:v>
                </c:pt>
                <c:pt idx="76">
                  <c:v>1050</c:v>
                </c:pt>
                <c:pt idx="77">
                  <c:v>1023</c:v>
                </c:pt>
                <c:pt idx="78">
                  <c:v>984</c:v>
                </c:pt>
                <c:pt idx="79">
                  <c:v>658</c:v>
                </c:pt>
                <c:pt idx="80">
                  <c:v>647</c:v>
                </c:pt>
                <c:pt idx="81">
                  <c:v>435</c:v>
                </c:pt>
                <c:pt idx="82">
                  <c:v>360</c:v>
                </c:pt>
                <c:pt idx="83">
                  <c:v>401</c:v>
                </c:pt>
                <c:pt idx="84">
                  <c:v>277</c:v>
                </c:pt>
                <c:pt idx="85">
                  <c:v>254</c:v>
                </c:pt>
                <c:pt idx="86">
                  <c:v>279</c:v>
                </c:pt>
                <c:pt idx="87">
                  <c:v>209</c:v>
                </c:pt>
                <c:pt idx="88">
                  <c:v>184</c:v>
                </c:pt>
                <c:pt idx="89">
                  <c:v>184</c:v>
                </c:pt>
                <c:pt idx="90">
                  <c:v>147</c:v>
                </c:pt>
                <c:pt idx="91">
                  <c:v>149</c:v>
                </c:pt>
                <c:pt idx="92">
                  <c:v>120</c:v>
                </c:pt>
                <c:pt idx="93">
                  <c:v>133</c:v>
                </c:pt>
                <c:pt idx="94">
                  <c:v>87</c:v>
                </c:pt>
                <c:pt idx="95">
                  <c:v>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FD5-4245-BC74-E492F7DE5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022080"/>
        <c:axId val="219024000"/>
      </c:lineChart>
      <c:dateAx>
        <c:axId val="219022080"/>
        <c:scaling>
          <c:orientation val="minMax"/>
          <c:max val="245"/>
          <c:min val="153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Date</a:t>
                </a:r>
              </a:p>
            </c:rich>
          </c:tx>
          <c:layout/>
          <c:overlay val="0"/>
        </c:title>
        <c:numFmt formatCode="m/d;@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9024000"/>
        <c:crosses val="autoZero"/>
        <c:auto val="1"/>
        <c:lblOffset val="100"/>
        <c:baseTimeUnit val="days"/>
        <c:majorUnit val="1"/>
        <c:majorTimeUnit val="months"/>
      </c:dateAx>
      <c:valAx>
        <c:axId val="219024000"/>
        <c:scaling>
          <c:orientation val="minMax"/>
          <c:max val="24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Count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9022080"/>
        <c:crosses val="autoZero"/>
        <c:crossBetween val="between"/>
        <c:majorUnit val="600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3833034111310594"/>
          <c:y val="0.17979208750738618"/>
          <c:w val="0.28389385095519776"/>
          <c:h val="0.3133953793037568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Lower</a:t>
            </a:r>
            <a:r>
              <a:rPr lang="en-US" sz="1800" baseline="0" dirty="0"/>
              <a:t> Granite Dam</a:t>
            </a:r>
            <a:endParaRPr lang="en-US" sz="1800" dirty="0"/>
          </a:p>
        </c:rich>
      </c:tx>
      <c:layout>
        <c:manualLayout>
          <c:xMode val="edge"/>
          <c:yMode val="edge"/>
          <c:x val="0.31805191017789441"/>
          <c:y val="2.428330461462400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710303013198619"/>
          <c:y val="0.16872122205381604"/>
          <c:w val="0.75588410991636801"/>
          <c:h val="0.65270127619024143"/>
        </c:manualLayout>
      </c:layout>
      <c:lineChart>
        <c:grouping val="standard"/>
        <c:varyColors val="0"/>
        <c:ser>
          <c:idx val="0"/>
          <c:order val="0"/>
          <c:tx>
            <c:strRef>
              <c:f>Sheet1!$K$2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Sheet1!$B$3:$B$155</c:f>
              <c:numCache>
                <c:formatCode>m/d/yyyy</c:formatCode>
                <c:ptCount val="153"/>
                <c:pt idx="0">
                  <c:v>122</c:v>
                </c:pt>
                <c:pt idx="1">
                  <c:v>123</c:v>
                </c:pt>
                <c:pt idx="2">
                  <c:v>124</c:v>
                </c:pt>
                <c:pt idx="3">
                  <c:v>125</c:v>
                </c:pt>
                <c:pt idx="4">
                  <c:v>126</c:v>
                </c:pt>
                <c:pt idx="5">
                  <c:v>127</c:v>
                </c:pt>
                <c:pt idx="6">
                  <c:v>128</c:v>
                </c:pt>
                <c:pt idx="7">
                  <c:v>129</c:v>
                </c:pt>
                <c:pt idx="8">
                  <c:v>130</c:v>
                </c:pt>
                <c:pt idx="9">
                  <c:v>131</c:v>
                </c:pt>
                <c:pt idx="10">
                  <c:v>132</c:v>
                </c:pt>
                <c:pt idx="11">
                  <c:v>133</c:v>
                </c:pt>
                <c:pt idx="12">
                  <c:v>134</c:v>
                </c:pt>
                <c:pt idx="13">
                  <c:v>135</c:v>
                </c:pt>
                <c:pt idx="14">
                  <c:v>136</c:v>
                </c:pt>
                <c:pt idx="15">
                  <c:v>137</c:v>
                </c:pt>
                <c:pt idx="16">
                  <c:v>138</c:v>
                </c:pt>
                <c:pt idx="17">
                  <c:v>139</c:v>
                </c:pt>
                <c:pt idx="18">
                  <c:v>140</c:v>
                </c:pt>
                <c:pt idx="19">
                  <c:v>141</c:v>
                </c:pt>
                <c:pt idx="20">
                  <c:v>142</c:v>
                </c:pt>
                <c:pt idx="21">
                  <c:v>143</c:v>
                </c:pt>
                <c:pt idx="22">
                  <c:v>144</c:v>
                </c:pt>
                <c:pt idx="23">
                  <c:v>145</c:v>
                </c:pt>
                <c:pt idx="24">
                  <c:v>146</c:v>
                </c:pt>
                <c:pt idx="25">
                  <c:v>147</c:v>
                </c:pt>
                <c:pt idx="26">
                  <c:v>148</c:v>
                </c:pt>
                <c:pt idx="27">
                  <c:v>149</c:v>
                </c:pt>
                <c:pt idx="28">
                  <c:v>150</c:v>
                </c:pt>
                <c:pt idx="29">
                  <c:v>151</c:v>
                </c:pt>
                <c:pt idx="30">
                  <c:v>152</c:v>
                </c:pt>
                <c:pt idx="31">
                  <c:v>153</c:v>
                </c:pt>
                <c:pt idx="32">
                  <c:v>154</c:v>
                </c:pt>
                <c:pt idx="33">
                  <c:v>155</c:v>
                </c:pt>
                <c:pt idx="34">
                  <c:v>156</c:v>
                </c:pt>
                <c:pt idx="35">
                  <c:v>157</c:v>
                </c:pt>
                <c:pt idx="36">
                  <c:v>158</c:v>
                </c:pt>
                <c:pt idx="37">
                  <c:v>159</c:v>
                </c:pt>
                <c:pt idx="38">
                  <c:v>160</c:v>
                </c:pt>
                <c:pt idx="39">
                  <c:v>161</c:v>
                </c:pt>
                <c:pt idx="40">
                  <c:v>162</c:v>
                </c:pt>
                <c:pt idx="41">
                  <c:v>163</c:v>
                </c:pt>
                <c:pt idx="42">
                  <c:v>164</c:v>
                </c:pt>
                <c:pt idx="43">
                  <c:v>165</c:v>
                </c:pt>
                <c:pt idx="44">
                  <c:v>166</c:v>
                </c:pt>
                <c:pt idx="45">
                  <c:v>167</c:v>
                </c:pt>
                <c:pt idx="46">
                  <c:v>168</c:v>
                </c:pt>
                <c:pt idx="47">
                  <c:v>169</c:v>
                </c:pt>
                <c:pt idx="48">
                  <c:v>170</c:v>
                </c:pt>
                <c:pt idx="49">
                  <c:v>171</c:v>
                </c:pt>
                <c:pt idx="50">
                  <c:v>172</c:v>
                </c:pt>
                <c:pt idx="51">
                  <c:v>173</c:v>
                </c:pt>
                <c:pt idx="52">
                  <c:v>174</c:v>
                </c:pt>
                <c:pt idx="53">
                  <c:v>175</c:v>
                </c:pt>
                <c:pt idx="54">
                  <c:v>176</c:v>
                </c:pt>
                <c:pt idx="55">
                  <c:v>177</c:v>
                </c:pt>
                <c:pt idx="56">
                  <c:v>178</c:v>
                </c:pt>
                <c:pt idx="57">
                  <c:v>179</c:v>
                </c:pt>
                <c:pt idx="58">
                  <c:v>180</c:v>
                </c:pt>
                <c:pt idx="59">
                  <c:v>181</c:v>
                </c:pt>
                <c:pt idx="60">
                  <c:v>182</c:v>
                </c:pt>
                <c:pt idx="61">
                  <c:v>183</c:v>
                </c:pt>
                <c:pt idx="62">
                  <c:v>184</c:v>
                </c:pt>
                <c:pt idx="63">
                  <c:v>185</c:v>
                </c:pt>
                <c:pt idx="64">
                  <c:v>186</c:v>
                </c:pt>
                <c:pt idx="65">
                  <c:v>187</c:v>
                </c:pt>
                <c:pt idx="66">
                  <c:v>188</c:v>
                </c:pt>
                <c:pt idx="67">
                  <c:v>189</c:v>
                </c:pt>
                <c:pt idx="68">
                  <c:v>190</c:v>
                </c:pt>
                <c:pt idx="69">
                  <c:v>191</c:v>
                </c:pt>
                <c:pt idx="70">
                  <c:v>192</c:v>
                </c:pt>
                <c:pt idx="71">
                  <c:v>193</c:v>
                </c:pt>
                <c:pt idx="72">
                  <c:v>194</c:v>
                </c:pt>
                <c:pt idx="73">
                  <c:v>195</c:v>
                </c:pt>
                <c:pt idx="74">
                  <c:v>196</c:v>
                </c:pt>
                <c:pt idx="75">
                  <c:v>197</c:v>
                </c:pt>
                <c:pt idx="76">
                  <c:v>198</c:v>
                </c:pt>
                <c:pt idx="77">
                  <c:v>199</c:v>
                </c:pt>
                <c:pt idx="78">
                  <c:v>200</c:v>
                </c:pt>
                <c:pt idx="79">
                  <c:v>201</c:v>
                </c:pt>
                <c:pt idx="80">
                  <c:v>202</c:v>
                </c:pt>
                <c:pt idx="81">
                  <c:v>203</c:v>
                </c:pt>
                <c:pt idx="82">
                  <c:v>204</c:v>
                </c:pt>
                <c:pt idx="83">
                  <c:v>205</c:v>
                </c:pt>
                <c:pt idx="84">
                  <c:v>206</c:v>
                </c:pt>
                <c:pt idx="85">
                  <c:v>207</c:v>
                </c:pt>
                <c:pt idx="86">
                  <c:v>208</c:v>
                </c:pt>
                <c:pt idx="87">
                  <c:v>209</c:v>
                </c:pt>
                <c:pt idx="88">
                  <c:v>210</c:v>
                </c:pt>
                <c:pt idx="89">
                  <c:v>211</c:v>
                </c:pt>
                <c:pt idx="90">
                  <c:v>212</c:v>
                </c:pt>
                <c:pt idx="91">
                  <c:v>213</c:v>
                </c:pt>
                <c:pt idx="92">
                  <c:v>214</c:v>
                </c:pt>
                <c:pt idx="93">
                  <c:v>215</c:v>
                </c:pt>
                <c:pt idx="94">
                  <c:v>216</c:v>
                </c:pt>
                <c:pt idx="95">
                  <c:v>217</c:v>
                </c:pt>
                <c:pt idx="96">
                  <c:v>218</c:v>
                </c:pt>
                <c:pt idx="97">
                  <c:v>219</c:v>
                </c:pt>
                <c:pt idx="98">
                  <c:v>220</c:v>
                </c:pt>
                <c:pt idx="99">
                  <c:v>221</c:v>
                </c:pt>
                <c:pt idx="100">
                  <c:v>222</c:v>
                </c:pt>
                <c:pt idx="101">
                  <c:v>223</c:v>
                </c:pt>
                <c:pt idx="102">
                  <c:v>224</c:v>
                </c:pt>
                <c:pt idx="103">
                  <c:v>225</c:v>
                </c:pt>
                <c:pt idx="104">
                  <c:v>226</c:v>
                </c:pt>
                <c:pt idx="105">
                  <c:v>227</c:v>
                </c:pt>
                <c:pt idx="106">
                  <c:v>228</c:v>
                </c:pt>
                <c:pt idx="107">
                  <c:v>229</c:v>
                </c:pt>
                <c:pt idx="108">
                  <c:v>230</c:v>
                </c:pt>
                <c:pt idx="109">
                  <c:v>231</c:v>
                </c:pt>
                <c:pt idx="110">
                  <c:v>232</c:v>
                </c:pt>
                <c:pt idx="111">
                  <c:v>233</c:v>
                </c:pt>
                <c:pt idx="112">
                  <c:v>234</c:v>
                </c:pt>
                <c:pt idx="113">
                  <c:v>235</c:v>
                </c:pt>
                <c:pt idx="114">
                  <c:v>236</c:v>
                </c:pt>
                <c:pt idx="115">
                  <c:v>237</c:v>
                </c:pt>
                <c:pt idx="116">
                  <c:v>238</c:v>
                </c:pt>
                <c:pt idx="117">
                  <c:v>239</c:v>
                </c:pt>
                <c:pt idx="118">
                  <c:v>240</c:v>
                </c:pt>
                <c:pt idx="119">
                  <c:v>241</c:v>
                </c:pt>
                <c:pt idx="120">
                  <c:v>242</c:v>
                </c:pt>
                <c:pt idx="121">
                  <c:v>243</c:v>
                </c:pt>
                <c:pt idx="122">
                  <c:v>244</c:v>
                </c:pt>
                <c:pt idx="123">
                  <c:v>245</c:v>
                </c:pt>
                <c:pt idx="124">
                  <c:v>246</c:v>
                </c:pt>
                <c:pt idx="125">
                  <c:v>247</c:v>
                </c:pt>
                <c:pt idx="126">
                  <c:v>248</c:v>
                </c:pt>
                <c:pt idx="127">
                  <c:v>249</c:v>
                </c:pt>
                <c:pt idx="128">
                  <c:v>250</c:v>
                </c:pt>
                <c:pt idx="129">
                  <c:v>251</c:v>
                </c:pt>
                <c:pt idx="130">
                  <c:v>252</c:v>
                </c:pt>
                <c:pt idx="131">
                  <c:v>253</c:v>
                </c:pt>
                <c:pt idx="132">
                  <c:v>254</c:v>
                </c:pt>
                <c:pt idx="133">
                  <c:v>255</c:v>
                </c:pt>
                <c:pt idx="134">
                  <c:v>256</c:v>
                </c:pt>
                <c:pt idx="135">
                  <c:v>257</c:v>
                </c:pt>
                <c:pt idx="136">
                  <c:v>258</c:v>
                </c:pt>
                <c:pt idx="137">
                  <c:v>259</c:v>
                </c:pt>
                <c:pt idx="138">
                  <c:v>260</c:v>
                </c:pt>
                <c:pt idx="139">
                  <c:v>261</c:v>
                </c:pt>
                <c:pt idx="140">
                  <c:v>262</c:v>
                </c:pt>
                <c:pt idx="141">
                  <c:v>263</c:v>
                </c:pt>
                <c:pt idx="142">
                  <c:v>264</c:v>
                </c:pt>
                <c:pt idx="143">
                  <c:v>265</c:v>
                </c:pt>
                <c:pt idx="144">
                  <c:v>266</c:v>
                </c:pt>
                <c:pt idx="145">
                  <c:v>267</c:v>
                </c:pt>
                <c:pt idx="146">
                  <c:v>268</c:v>
                </c:pt>
                <c:pt idx="147">
                  <c:v>269</c:v>
                </c:pt>
                <c:pt idx="148">
                  <c:v>270</c:v>
                </c:pt>
                <c:pt idx="149">
                  <c:v>271</c:v>
                </c:pt>
                <c:pt idx="150">
                  <c:v>272</c:v>
                </c:pt>
                <c:pt idx="151">
                  <c:v>273</c:v>
                </c:pt>
                <c:pt idx="152">
                  <c:v>274</c:v>
                </c:pt>
              </c:numCache>
            </c:numRef>
          </c:cat>
          <c:val>
            <c:numRef>
              <c:f>Sheet1!$K$3:$K$155</c:f>
              <c:numCache>
                <c:formatCode>General</c:formatCode>
                <c:ptCount val="153"/>
                <c:pt idx="25">
                  <c:v>4</c:v>
                </c:pt>
                <c:pt idx="26">
                  <c:v>4</c:v>
                </c:pt>
                <c:pt idx="27">
                  <c:v>1</c:v>
                </c:pt>
                <c:pt idx="30">
                  <c:v>1</c:v>
                </c:pt>
                <c:pt idx="36">
                  <c:v>2</c:v>
                </c:pt>
                <c:pt idx="38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2</c:v>
                </c:pt>
                <c:pt idx="51">
                  <c:v>4</c:v>
                </c:pt>
                <c:pt idx="52">
                  <c:v>2</c:v>
                </c:pt>
                <c:pt idx="53">
                  <c:v>4</c:v>
                </c:pt>
                <c:pt idx="54">
                  <c:v>1</c:v>
                </c:pt>
                <c:pt idx="55">
                  <c:v>8</c:v>
                </c:pt>
                <c:pt idx="56">
                  <c:v>6</c:v>
                </c:pt>
                <c:pt idx="57">
                  <c:v>6</c:v>
                </c:pt>
                <c:pt idx="58">
                  <c:v>10</c:v>
                </c:pt>
                <c:pt idx="59">
                  <c:v>5</c:v>
                </c:pt>
                <c:pt idx="60">
                  <c:v>12</c:v>
                </c:pt>
                <c:pt idx="61">
                  <c:v>14</c:v>
                </c:pt>
                <c:pt idx="62">
                  <c:v>20</c:v>
                </c:pt>
                <c:pt idx="63">
                  <c:v>25</c:v>
                </c:pt>
                <c:pt idx="64">
                  <c:v>5</c:v>
                </c:pt>
                <c:pt idx="65">
                  <c:v>8</c:v>
                </c:pt>
                <c:pt idx="66">
                  <c:v>7</c:v>
                </c:pt>
                <c:pt idx="67">
                  <c:v>2</c:v>
                </c:pt>
                <c:pt idx="68">
                  <c:v>12</c:v>
                </c:pt>
                <c:pt idx="69">
                  <c:v>17</c:v>
                </c:pt>
                <c:pt idx="70">
                  <c:v>8</c:v>
                </c:pt>
                <c:pt idx="71">
                  <c:v>5</c:v>
                </c:pt>
                <c:pt idx="72">
                  <c:v>6</c:v>
                </c:pt>
                <c:pt idx="73">
                  <c:v>13</c:v>
                </c:pt>
                <c:pt idx="74">
                  <c:v>17</c:v>
                </c:pt>
                <c:pt idx="75">
                  <c:v>19</c:v>
                </c:pt>
                <c:pt idx="76">
                  <c:v>25</c:v>
                </c:pt>
                <c:pt idx="77">
                  <c:v>13</c:v>
                </c:pt>
                <c:pt idx="78">
                  <c:v>2</c:v>
                </c:pt>
                <c:pt idx="79">
                  <c:v>2</c:v>
                </c:pt>
                <c:pt idx="80">
                  <c:v>8</c:v>
                </c:pt>
                <c:pt idx="81">
                  <c:v>18</c:v>
                </c:pt>
                <c:pt idx="82">
                  <c:v>8</c:v>
                </c:pt>
                <c:pt idx="83">
                  <c:v>10</c:v>
                </c:pt>
                <c:pt idx="84">
                  <c:v>8</c:v>
                </c:pt>
                <c:pt idx="85">
                  <c:v>10</c:v>
                </c:pt>
                <c:pt idx="86">
                  <c:v>6</c:v>
                </c:pt>
                <c:pt idx="87">
                  <c:v>5</c:v>
                </c:pt>
                <c:pt idx="88">
                  <c:v>7</c:v>
                </c:pt>
                <c:pt idx="89">
                  <c:v>2</c:v>
                </c:pt>
                <c:pt idx="90">
                  <c:v>2</c:v>
                </c:pt>
                <c:pt idx="91">
                  <c:v>1</c:v>
                </c:pt>
                <c:pt idx="97">
                  <c:v>6</c:v>
                </c:pt>
                <c:pt idx="99">
                  <c:v>7</c:v>
                </c:pt>
                <c:pt idx="100">
                  <c:v>7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9">
                  <c:v>2</c:v>
                </c:pt>
                <c:pt idx="110">
                  <c:v>1</c:v>
                </c:pt>
                <c:pt idx="113">
                  <c:v>1</c:v>
                </c:pt>
                <c:pt idx="114">
                  <c:v>2</c:v>
                </c:pt>
                <c:pt idx="116">
                  <c:v>1</c:v>
                </c:pt>
                <c:pt idx="119">
                  <c:v>2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9">
                  <c:v>1</c:v>
                </c:pt>
                <c:pt idx="130">
                  <c:v>1</c:v>
                </c:pt>
                <c:pt idx="133">
                  <c:v>1</c:v>
                </c:pt>
                <c:pt idx="134">
                  <c:v>1</c:v>
                </c:pt>
                <c:pt idx="136">
                  <c:v>2</c:v>
                </c:pt>
                <c:pt idx="137">
                  <c:v>1</c:v>
                </c:pt>
                <c:pt idx="138">
                  <c:v>1</c:v>
                </c:pt>
                <c:pt idx="141">
                  <c:v>2</c:v>
                </c:pt>
                <c:pt idx="143">
                  <c:v>1</c:v>
                </c:pt>
                <c:pt idx="144">
                  <c:v>1</c:v>
                </c:pt>
                <c:pt idx="149">
                  <c:v>1</c:v>
                </c:pt>
                <c:pt idx="15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A31-46D0-A5F4-E3121EE6F365}"/>
            </c:ext>
          </c:extLst>
        </c:ser>
        <c:ser>
          <c:idx val="1"/>
          <c:order val="1"/>
          <c:tx>
            <c:strRef>
              <c:f>Sheet1!$L$2</c:f>
              <c:strCache>
                <c:ptCount val="1"/>
                <c:pt idx="0">
                  <c:v>10-yr Avg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Sheet1!$B$3:$B$155</c:f>
              <c:numCache>
                <c:formatCode>m/d/yyyy</c:formatCode>
                <c:ptCount val="153"/>
                <c:pt idx="0">
                  <c:v>122</c:v>
                </c:pt>
                <c:pt idx="1">
                  <c:v>123</c:v>
                </c:pt>
                <c:pt idx="2">
                  <c:v>124</c:v>
                </c:pt>
                <c:pt idx="3">
                  <c:v>125</c:v>
                </c:pt>
                <c:pt idx="4">
                  <c:v>126</c:v>
                </c:pt>
                <c:pt idx="5">
                  <c:v>127</c:v>
                </c:pt>
                <c:pt idx="6">
                  <c:v>128</c:v>
                </c:pt>
                <c:pt idx="7">
                  <c:v>129</c:v>
                </c:pt>
                <c:pt idx="8">
                  <c:v>130</c:v>
                </c:pt>
                <c:pt idx="9">
                  <c:v>131</c:v>
                </c:pt>
                <c:pt idx="10">
                  <c:v>132</c:v>
                </c:pt>
                <c:pt idx="11">
                  <c:v>133</c:v>
                </c:pt>
                <c:pt idx="12">
                  <c:v>134</c:v>
                </c:pt>
                <c:pt idx="13">
                  <c:v>135</c:v>
                </c:pt>
                <c:pt idx="14">
                  <c:v>136</c:v>
                </c:pt>
                <c:pt idx="15">
                  <c:v>137</c:v>
                </c:pt>
                <c:pt idx="16">
                  <c:v>138</c:v>
                </c:pt>
                <c:pt idx="17">
                  <c:v>139</c:v>
                </c:pt>
                <c:pt idx="18">
                  <c:v>140</c:v>
                </c:pt>
                <c:pt idx="19">
                  <c:v>141</c:v>
                </c:pt>
                <c:pt idx="20">
                  <c:v>142</c:v>
                </c:pt>
                <c:pt idx="21">
                  <c:v>143</c:v>
                </c:pt>
                <c:pt idx="22">
                  <c:v>144</c:v>
                </c:pt>
                <c:pt idx="23">
                  <c:v>145</c:v>
                </c:pt>
                <c:pt idx="24">
                  <c:v>146</c:v>
                </c:pt>
                <c:pt idx="25">
                  <c:v>147</c:v>
                </c:pt>
                <c:pt idx="26">
                  <c:v>148</c:v>
                </c:pt>
                <c:pt idx="27">
                  <c:v>149</c:v>
                </c:pt>
                <c:pt idx="28">
                  <c:v>150</c:v>
                </c:pt>
                <c:pt idx="29">
                  <c:v>151</c:v>
                </c:pt>
                <c:pt idx="30">
                  <c:v>152</c:v>
                </c:pt>
                <c:pt idx="31">
                  <c:v>153</c:v>
                </c:pt>
                <c:pt idx="32">
                  <c:v>154</c:v>
                </c:pt>
                <c:pt idx="33">
                  <c:v>155</c:v>
                </c:pt>
                <c:pt idx="34">
                  <c:v>156</c:v>
                </c:pt>
                <c:pt idx="35">
                  <c:v>157</c:v>
                </c:pt>
                <c:pt idx="36">
                  <c:v>158</c:v>
                </c:pt>
                <c:pt idx="37">
                  <c:v>159</c:v>
                </c:pt>
                <c:pt idx="38">
                  <c:v>160</c:v>
                </c:pt>
                <c:pt idx="39">
                  <c:v>161</c:v>
                </c:pt>
                <c:pt idx="40">
                  <c:v>162</c:v>
                </c:pt>
                <c:pt idx="41">
                  <c:v>163</c:v>
                </c:pt>
                <c:pt idx="42">
                  <c:v>164</c:v>
                </c:pt>
                <c:pt idx="43">
                  <c:v>165</c:v>
                </c:pt>
                <c:pt idx="44">
                  <c:v>166</c:v>
                </c:pt>
                <c:pt idx="45">
                  <c:v>167</c:v>
                </c:pt>
                <c:pt idx="46">
                  <c:v>168</c:v>
                </c:pt>
                <c:pt idx="47">
                  <c:v>169</c:v>
                </c:pt>
                <c:pt idx="48">
                  <c:v>170</c:v>
                </c:pt>
                <c:pt idx="49">
                  <c:v>171</c:v>
                </c:pt>
                <c:pt idx="50">
                  <c:v>172</c:v>
                </c:pt>
                <c:pt idx="51">
                  <c:v>173</c:v>
                </c:pt>
                <c:pt idx="52">
                  <c:v>174</c:v>
                </c:pt>
                <c:pt idx="53">
                  <c:v>175</c:v>
                </c:pt>
                <c:pt idx="54">
                  <c:v>176</c:v>
                </c:pt>
                <c:pt idx="55">
                  <c:v>177</c:v>
                </c:pt>
                <c:pt idx="56">
                  <c:v>178</c:v>
                </c:pt>
                <c:pt idx="57">
                  <c:v>179</c:v>
                </c:pt>
                <c:pt idx="58">
                  <c:v>180</c:v>
                </c:pt>
                <c:pt idx="59">
                  <c:v>181</c:v>
                </c:pt>
                <c:pt idx="60">
                  <c:v>182</c:v>
                </c:pt>
                <c:pt idx="61">
                  <c:v>183</c:v>
                </c:pt>
                <c:pt idx="62">
                  <c:v>184</c:v>
                </c:pt>
                <c:pt idx="63">
                  <c:v>185</c:v>
                </c:pt>
                <c:pt idx="64">
                  <c:v>186</c:v>
                </c:pt>
                <c:pt idx="65">
                  <c:v>187</c:v>
                </c:pt>
                <c:pt idx="66">
                  <c:v>188</c:v>
                </c:pt>
                <c:pt idx="67">
                  <c:v>189</c:v>
                </c:pt>
                <c:pt idx="68">
                  <c:v>190</c:v>
                </c:pt>
                <c:pt idx="69">
                  <c:v>191</c:v>
                </c:pt>
                <c:pt idx="70">
                  <c:v>192</c:v>
                </c:pt>
                <c:pt idx="71">
                  <c:v>193</c:v>
                </c:pt>
                <c:pt idx="72">
                  <c:v>194</c:v>
                </c:pt>
                <c:pt idx="73">
                  <c:v>195</c:v>
                </c:pt>
                <c:pt idx="74">
                  <c:v>196</c:v>
                </c:pt>
                <c:pt idx="75">
                  <c:v>197</c:v>
                </c:pt>
                <c:pt idx="76">
                  <c:v>198</c:v>
                </c:pt>
                <c:pt idx="77">
                  <c:v>199</c:v>
                </c:pt>
                <c:pt idx="78">
                  <c:v>200</c:v>
                </c:pt>
                <c:pt idx="79">
                  <c:v>201</c:v>
                </c:pt>
                <c:pt idx="80">
                  <c:v>202</c:v>
                </c:pt>
                <c:pt idx="81">
                  <c:v>203</c:v>
                </c:pt>
                <c:pt idx="82">
                  <c:v>204</c:v>
                </c:pt>
                <c:pt idx="83">
                  <c:v>205</c:v>
                </c:pt>
                <c:pt idx="84">
                  <c:v>206</c:v>
                </c:pt>
                <c:pt idx="85">
                  <c:v>207</c:v>
                </c:pt>
                <c:pt idx="86">
                  <c:v>208</c:v>
                </c:pt>
                <c:pt idx="87">
                  <c:v>209</c:v>
                </c:pt>
                <c:pt idx="88">
                  <c:v>210</c:v>
                </c:pt>
                <c:pt idx="89">
                  <c:v>211</c:v>
                </c:pt>
                <c:pt idx="90">
                  <c:v>212</c:v>
                </c:pt>
                <c:pt idx="91">
                  <c:v>213</c:v>
                </c:pt>
                <c:pt idx="92">
                  <c:v>214</c:v>
                </c:pt>
                <c:pt idx="93">
                  <c:v>215</c:v>
                </c:pt>
                <c:pt idx="94">
                  <c:v>216</c:v>
                </c:pt>
                <c:pt idx="95">
                  <c:v>217</c:v>
                </c:pt>
                <c:pt idx="96">
                  <c:v>218</c:v>
                </c:pt>
                <c:pt idx="97">
                  <c:v>219</c:v>
                </c:pt>
                <c:pt idx="98">
                  <c:v>220</c:v>
                </c:pt>
                <c:pt idx="99">
                  <c:v>221</c:v>
                </c:pt>
                <c:pt idx="100">
                  <c:v>222</c:v>
                </c:pt>
                <c:pt idx="101">
                  <c:v>223</c:v>
                </c:pt>
                <c:pt idx="102">
                  <c:v>224</c:v>
                </c:pt>
                <c:pt idx="103">
                  <c:v>225</c:v>
                </c:pt>
                <c:pt idx="104">
                  <c:v>226</c:v>
                </c:pt>
                <c:pt idx="105">
                  <c:v>227</c:v>
                </c:pt>
                <c:pt idx="106">
                  <c:v>228</c:v>
                </c:pt>
                <c:pt idx="107">
                  <c:v>229</c:v>
                </c:pt>
                <c:pt idx="108">
                  <c:v>230</c:v>
                </c:pt>
                <c:pt idx="109">
                  <c:v>231</c:v>
                </c:pt>
                <c:pt idx="110">
                  <c:v>232</c:v>
                </c:pt>
                <c:pt idx="111">
                  <c:v>233</c:v>
                </c:pt>
                <c:pt idx="112">
                  <c:v>234</c:v>
                </c:pt>
                <c:pt idx="113">
                  <c:v>235</c:v>
                </c:pt>
                <c:pt idx="114">
                  <c:v>236</c:v>
                </c:pt>
                <c:pt idx="115">
                  <c:v>237</c:v>
                </c:pt>
                <c:pt idx="116">
                  <c:v>238</c:v>
                </c:pt>
                <c:pt idx="117">
                  <c:v>239</c:v>
                </c:pt>
                <c:pt idx="118">
                  <c:v>240</c:v>
                </c:pt>
                <c:pt idx="119">
                  <c:v>241</c:v>
                </c:pt>
                <c:pt idx="120">
                  <c:v>242</c:v>
                </c:pt>
                <c:pt idx="121">
                  <c:v>243</c:v>
                </c:pt>
                <c:pt idx="122">
                  <c:v>244</c:v>
                </c:pt>
                <c:pt idx="123">
                  <c:v>245</c:v>
                </c:pt>
                <c:pt idx="124">
                  <c:v>246</c:v>
                </c:pt>
                <c:pt idx="125">
                  <c:v>247</c:v>
                </c:pt>
                <c:pt idx="126">
                  <c:v>248</c:v>
                </c:pt>
                <c:pt idx="127">
                  <c:v>249</c:v>
                </c:pt>
                <c:pt idx="128">
                  <c:v>250</c:v>
                </c:pt>
                <c:pt idx="129">
                  <c:v>251</c:v>
                </c:pt>
                <c:pt idx="130">
                  <c:v>252</c:v>
                </c:pt>
                <c:pt idx="131">
                  <c:v>253</c:v>
                </c:pt>
                <c:pt idx="132">
                  <c:v>254</c:v>
                </c:pt>
                <c:pt idx="133">
                  <c:v>255</c:v>
                </c:pt>
                <c:pt idx="134">
                  <c:v>256</c:v>
                </c:pt>
                <c:pt idx="135">
                  <c:v>257</c:v>
                </c:pt>
                <c:pt idx="136">
                  <c:v>258</c:v>
                </c:pt>
                <c:pt idx="137">
                  <c:v>259</c:v>
                </c:pt>
                <c:pt idx="138">
                  <c:v>260</c:v>
                </c:pt>
                <c:pt idx="139">
                  <c:v>261</c:v>
                </c:pt>
                <c:pt idx="140">
                  <c:v>262</c:v>
                </c:pt>
                <c:pt idx="141">
                  <c:v>263</c:v>
                </c:pt>
                <c:pt idx="142">
                  <c:v>264</c:v>
                </c:pt>
                <c:pt idx="143">
                  <c:v>265</c:v>
                </c:pt>
                <c:pt idx="144">
                  <c:v>266</c:v>
                </c:pt>
                <c:pt idx="145">
                  <c:v>267</c:v>
                </c:pt>
                <c:pt idx="146">
                  <c:v>268</c:v>
                </c:pt>
                <c:pt idx="147">
                  <c:v>269</c:v>
                </c:pt>
                <c:pt idx="148">
                  <c:v>270</c:v>
                </c:pt>
                <c:pt idx="149">
                  <c:v>271</c:v>
                </c:pt>
                <c:pt idx="150">
                  <c:v>272</c:v>
                </c:pt>
                <c:pt idx="151">
                  <c:v>273</c:v>
                </c:pt>
                <c:pt idx="152">
                  <c:v>274</c:v>
                </c:pt>
              </c:numCache>
            </c:numRef>
          </c:cat>
          <c:val>
            <c:numRef>
              <c:f>Sheet1!$L$3:$L$155</c:f>
              <c:numCache>
                <c:formatCode>General</c:formatCode>
                <c:ptCount val="153"/>
                <c:pt idx="42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2</c:v>
                </c:pt>
                <c:pt idx="56">
                  <c:v>2</c:v>
                </c:pt>
                <c:pt idx="57">
                  <c:v>4</c:v>
                </c:pt>
                <c:pt idx="58">
                  <c:v>5</c:v>
                </c:pt>
                <c:pt idx="59">
                  <c:v>7</c:v>
                </c:pt>
                <c:pt idx="60">
                  <c:v>14</c:v>
                </c:pt>
                <c:pt idx="61">
                  <c:v>12</c:v>
                </c:pt>
                <c:pt idx="62">
                  <c:v>19</c:v>
                </c:pt>
                <c:pt idx="63">
                  <c:v>27</c:v>
                </c:pt>
                <c:pt idx="64">
                  <c:v>30</c:v>
                </c:pt>
                <c:pt idx="65">
                  <c:v>33</c:v>
                </c:pt>
                <c:pt idx="66">
                  <c:v>44</c:v>
                </c:pt>
                <c:pt idx="67">
                  <c:v>47</c:v>
                </c:pt>
                <c:pt idx="68">
                  <c:v>42</c:v>
                </c:pt>
                <c:pt idx="69">
                  <c:v>42</c:v>
                </c:pt>
                <c:pt idx="70">
                  <c:v>40</c:v>
                </c:pt>
                <c:pt idx="71">
                  <c:v>41</c:v>
                </c:pt>
                <c:pt idx="72">
                  <c:v>50</c:v>
                </c:pt>
                <c:pt idx="73">
                  <c:v>43</c:v>
                </c:pt>
                <c:pt idx="74">
                  <c:v>40</c:v>
                </c:pt>
                <c:pt idx="75">
                  <c:v>40</c:v>
                </c:pt>
                <c:pt idx="76">
                  <c:v>33</c:v>
                </c:pt>
                <c:pt idx="77">
                  <c:v>37</c:v>
                </c:pt>
                <c:pt idx="78">
                  <c:v>35</c:v>
                </c:pt>
                <c:pt idx="79">
                  <c:v>32</c:v>
                </c:pt>
                <c:pt idx="80">
                  <c:v>30</c:v>
                </c:pt>
                <c:pt idx="81">
                  <c:v>30</c:v>
                </c:pt>
                <c:pt idx="82">
                  <c:v>26</c:v>
                </c:pt>
                <c:pt idx="83">
                  <c:v>19</c:v>
                </c:pt>
                <c:pt idx="84">
                  <c:v>20</c:v>
                </c:pt>
                <c:pt idx="85">
                  <c:v>16</c:v>
                </c:pt>
                <c:pt idx="86">
                  <c:v>14</c:v>
                </c:pt>
                <c:pt idx="87">
                  <c:v>14</c:v>
                </c:pt>
                <c:pt idx="88">
                  <c:v>13</c:v>
                </c:pt>
                <c:pt idx="89">
                  <c:v>7</c:v>
                </c:pt>
                <c:pt idx="90">
                  <c:v>6</c:v>
                </c:pt>
                <c:pt idx="91">
                  <c:v>7</c:v>
                </c:pt>
                <c:pt idx="92">
                  <c:v>7</c:v>
                </c:pt>
                <c:pt idx="93">
                  <c:v>3</c:v>
                </c:pt>
                <c:pt idx="94">
                  <c:v>4</c:v>
                </c:pt>
                <c:pt idx="95">
                  <c:v>4</c:v>
                </c:pt>
                <c:pt idx="96">
                  <c:v>3</c:v>
                </c:pt>
                <c:pt idx="97">
                  <c:v>3</c:v>
                </c:pt>
                <c:pt idx="98">
                  <c:v>4</c:v>
                </c:pt>
                <c:pt idx="99">
                  <c:v>2</c:v>
                </c:pt>
                <c:pt idx="100">
                  <c:v>3</c:v>
                </c:pt>
                <c:pt idx="101">
                  <c:v>1</c:v>
                </c:pt>
                <c:pt idx="102">
                  <c:v>3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3">
                  <c:v>1</c:v>
                </c:pt>
                <c:pt idx="116">
                  <c:v>1</c:v>
                </c:pt>
                <c:pt idx="118">
                  <c:v>1</c:v>
                </c:pt>
                <c:pt idx="120">
                  <c:v>1</c:v>
                </c:pt>
                <c:pt idx="121">
                  <c:v>1</c:v>
                </c:pt>
                <c:pt idx="123">
                  <c:v>1</c:v>
                </c:pt>
                <c:pt idx="125">
                  <c:v>1</c:v>
                </c:pt>
                <c:pt idx="126">
                  <c:v>1</c:v>
                </c:pt>
                <c:pt idx="128">
                  <c:v>1</c:v>
                </c:pt>
                <c:pt idx="131">
                  <c:v>1</c:v>
                </c:pt>
                <c:pt idx="132">
                  <c:v>1</c:v>
                </c:pt>
                <c:pt idx="136">
                  <c:v>1</c:v>
                </c:pt>
                <c:pt idx="139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A31-46D0-A5F4-E3121EE6F365}"/>
            </c:ext>
          </c:extLst>
        </c:ser>
        <c:ser>
          <c:idx val="2"/>
          <c:order val="2"/>
          <c:tx>
            <c:strRef>
              <c:f>Sheet1!$M$2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Sheet1!$B$3:$B$155</c:f>
              <c:numCache>
                <c:formatCode>m/d/yyyy</c:formatCode>
                <c:ptCount val="153"/>
                <c:pt idx="0">
                  <c:v>122</c:v>
                </c:pt>
                <c:pt idx="1">
                  <c:v>123</c:v>
                </c:pt>
                <c:pt idx="2">
                  <c:v>124</c:v>
                </c:pt>
                <c:pt idx="3">
                  <c:v>125</c:v>
                </c:pt>
                <c:pt idx="4">
                  <c:v>126</c:v>
                </c:pt>
                <c:pt idx="5">
                  <c:v>127</c:v>
                </c:pt>
                <c:pt idx="6">
                  <c:v>128</c:v>
                </c:pt>
                <c:pt idx="7">
                  <c:v>129</c:v>
                </c:pt>
                <c:pt idx="8">
                  <c:v>130</c:v>
                </c:pt>
                <c:pt idx="9">
                  <c:v>131</c:v>
                </c:pt>
                <c:pt idx="10">
                  <c:v>132</c:v>
                </c:pt>
                <c:pt idx="11">
                  <c:v>133</c:v>
                </c:pt>
                <c:pt idx="12">
                  <c:v>134</c:v>
                </c:pt>
                <c:pt idx="13">
                  <c:v>135</c:v>
                </c:pt>
                <c:pt idx="14">
                  <c:v>136</c:v>
                </c:pt>
                <c:pt idx="15">
                  <c:v>137</c:v>
                </c:pt>
                <c:pt idx="16">
                  <c:v>138</c:v>
                </c:pt>
                <c:pt idx="17">
                  <c:v>139</c:v>
                </c:pt>
                <c:pt idx="18">
                  <c:v>140</c:v>
                </c:pt>
                <c:pt idx="19">
                  <c:v>141</c:v>
                </c:pt>
                <c:pt idx="20">
                  <c:v>142</c:v>
                </c:pt>
                <c:pt idx="21">
                  <c:v>143</c:v>
                </c:pt>
                <c:pt idx="22">
                  <c:v>144</c:v>
                </c:pt>
                <c:pt idx="23">
                  <c:v>145</c:v>
                </c:pt>
                <c:pt idx="24">
                  <c:v>146</c:v>
                </c:pt>
                <c:pt idx="25">
                  <c:v>147</c:v>
                </c:pt>
                <c:pt idx="26">
                  <c:v>148</c:v>
                </c:pt>
                <c:pt idx="27">
                  <c:v>149</c:v>
                </c:pt>
                <c:pt idx="28">
                  <c:v>150</c:v>
                </c:pt>
                <c:pt idx="29">
                  <c:v>151</c:v>
                </c:pt>
                <c:pt idx="30">
                  <c:v>152</c:v>
                </c:pt>
                <c:pt idx="31">
                  <c:v>153</c:v>
                </c:pt>
                <c:pt idx="32">
                  <c:v>154</c:v>
                </c:pt>
                <c:pt idx="33">
                  <c:v>155</c:v>
                </c:pt>
                <c:pt idx="34">
                  <c:v>156</c:v>
                </c:pt>
                <c:pt idx="35">
                  <c:v>157</c:v>
                </c:pt>
                <c:pt idx="36">
                  <c:v>158</c:v>
                </c:pt>
                <c:pt idx="37">
                  <c:v>159</c:v>
                </c:pt>
                <c:pt idx="38">
                  <c:v>160</c:v>
                </c:pt>
                <c:pt idx="39">
                  <c:v>161</c:v>
                </c:pt>
                <c:pt idx="40">
                  <c:v>162</c:v>
                </c:pt>
                <c:pt idx="41">
                  <c:v>163</c:v>
                </c:pt>
                <c:pt idx="42">
                  <c:v>164</c:v>
                </c:pt>
                <c:pt idx="43">
                  <c:v>165</c:v>
                </c:pt>
                <c:pt idx="44">
                  <c:v>166</c:v>
                </c:pt>
                <c:pt idx="45">
                  <c:v>167</c:v>
                </c:pt>
                <c:pt idx="46">
                  <c:v>168</c:v>
                </c:pt>
                <c:pt idx="47">
                  <c:v>169</c:v>
                </c:pt>
                <c:pt idx="48">
                  <c:v>170</c:v>
                </c:pt>
                <c:pt idx="49">
                  <c:v>171</c:v>
                </c:pt>
                <c:pt idx="50">
                  <c:v>172</c:v>
                </c:pt>
                <c:pt idx="51">
                  <c:v>173</c:v>
                </c:pt>
                <c:pt idx="52">
                  <c:v>174</c:v>
                </c:pt>
                <c:pt idx="53">
                  <c:v>175</c:v>
                </c:pt>
                <c:pt idx="54">
                  <c:v>176</c:v>
                </c:pt>
                <c:pt idx="55">
                  <c:v>177</c:v>
                </c:pt>
                <c:pt idx="56">
                  <c:v>178</c:v>
                </c:pt>
                <c:pt idx="57">
                  <c:v>179</c:v>
                </c:pt>
                <c:pt idx="58">
                  <c:v>180</c:v>
                </c:pt>
                <c:pt idx="59">
                  <c:v>181</c:v>
                </c:pt>
                <c:pt idx="60">
                  <c:v>182</c:v>
                </c:pt>
                <c:pt idx="61">
                  <c:v>183</c:v>
                </c:pt>
                <c:pt idx="62">
                  <c:v>184</c:v>
                </c:pt>
                <c:pt idx="63">
                  <c:v>185</c:v>
                </c:pt>
                <c:pt idx="64">
                  <c:v>186</c:v>
                </c:pt>
                <c:pt idx="65">
                  <c:v>187</c:v>
                </c:pt>
                <c:pt idx="66">
                  <c:v>188</c:v>
                </c:pt>
                <c:pt idx="67">
                  <c:v>189</c:v>
                </c:pt>
                <c:pt idx="68">
                  <c:v>190</c:v>
                </c:pt>
                <c:pt idx="69">
                  <c:v>191</c:v>
                </c:pt>
                <c:pt idx="70">
                  <c:v>192</c:v>
                </c:pt>
                <c:pt idx="71">
                  <c:v>193</c:v>
                </c:pt>
                <c:pt idx="72">
                  <c:v>194</c:v>
                </c:pt>
                <c:pt idx="73">
                  <c:v>195</c:v>
                </c:pt>
                <c:pt idx="74">
                  <c:v>196</c:v>
                </c:pt>
                <c:pt idx="75">
                  <c:v>197</c:v>
                </c:pt>
                <c:pt idx="76">
                  <c:v>198</c:v>
                </c:pt>
                <c:pt idx="77">
                  <c:v>199</c:v>
                </c:pt>
                <c:pt idx="78">
                  <c:v>200</c:v>
                </c:pt>
                <c:pt idx="79">
                  <c:v>201</c:v>
                </c:pt>
                <c:pt idx="80">
                  <c:v>202</c:v>
                </c:pt>
                <c:pt idx="81">
                  <c:v>203</c:v>
                </c:pt>
                <c:pt idx="82">
                  <c:v>204</c:v>
                </c:pt>
                <c:pt idx="83">
                  <c:v>205</c:v>
                </c:pt>
                <c:pt idx="84">
                  <c:v>206</c:v>
                </c:pt>
                <c:pt idx="85">
                  <c:v>207</c:v>
                </c:pt>
                <c:pt idx="86">
                  <c:v>208</c:v>
                </c:pt>
                <c:pt idx="87">
                  <c:v>209</c:v>
                </c:pt>
                <c:pt idx="88">
                  <c:v>210</c:v>
                </c:pt>
                <c:pt idx="89">
                  <c:v>211</c:v>
                </c:pt>
                <c:pt idx="90">
                  <c:v>212</c:v>
                </c:pt>
                <c:pt idx="91">
                  <c:v>213</c:v>
                </c:pt>
                <c:pt idx="92">
                  <c:v>214</c:v>
                </c:pt>
                <c:pt idx="93">
                  <c:v>215</c:v>
                </c:pt>
                <c:pt idx="94">
                  <c:v>216</c:v>
                </c:pt>
                <c:pt idx="95">
                  <c:v>217</c:v>
                </c:pt>
                <c:pt idx="96">
                  <c:v>218</c:v>
                </c:pt>
                <c:pt idx="97">
                  <c:v>219</c:v>
                </c:pt>
                <c:pt idx="98">
                  <c:v>220</c:v>
                </c:pt>
                <c:pt idx="99">
                  <c:v>221</c:v>
                </c:pt>
                <c:pt idx="100">
                  <c:v>222</c:v>
                </c:pt>
                <c:pt idx="101">
                  <c:v>223</c:v>
                </c:pt>
                <c:pt idx="102">
                  <c:v>224</c:v>
                </c:pt>
                <c:pt idx="103">
                  <c:v>225</c:v>
                </c:pt>
                <c:pt idx="104">
                  <c:v>226</c:v>
                </c:pt>
                <c:pt idx="105">
                  <c:v>227</c:v>
                </c:pt>
                <c:pt idx="106">
                  <c:v>228</c:v>
                </c:pt>
                <c:pt idx="107">
                  <c:v>229</c:v>
                </c:pt>
                <c:pt idx="108">
                  <c:v>230</c:v>
                </c:pt>
                <c:pt idx="109">
                  <c:v>231</c:v>
                </c:pt>
                <c:pt idx="110">
                  <c:v>232</c:v>
                </c:pt>
                <c:pt idx="111">
                  <c:v>233</c:v>
                </c:pt>
                <c:pt idx="112">
                  <c:v>234</c:v>
                </c:pt>
                <c:pt idx="113">
                  <c:v>235</c:v>
                </c:pt>
                <c:pt idx="114">
                  <c:v>236</c:v>
                </c:pt>
                <c:pt idx="115">
                  <c:v>237</c:v>
                </c:pt>
                <c:pt idx="116">
                  <c:v>238</c:v>
                </c:pt>
                <c:pt idx="117">
                  <c:v>239</c:v>
                </c:pt>
                <c:pt idx="118">
                  <c:v>240</c:v>
                </c:pt>
                <c:pt idx="119">
                  <c:v>241</c:v>
                </c:pt>
                <c:pt idx="120">
                  <c:v>242</c:v>
                </c:pt>
                <c:pt idx="121">
                  <c:v>243</c:v>
                </c:pt>
                <c:pt idx="122">
                  <c:v>244</c:v>
                </c:pt>
                <c:pt idx="123">
                  <c:v>245</c:v>
                </c:pt>
                <c:pt idx="124">
                  <c:v>246</c:v>
                </c:pt>
                <c:pt idx="125">
                  <c:v>247</c:v>
                </c:pt>
                <c:pt idx="126">
                  <c:v>248</c:v>
                </c:pt>
                <c:pt idx="127">
                  <c:v>249</c:v>
                </c:pt>
                <c:pt idx="128">
                  <c:v>250</c:v>
                </c:pt>
                <c:pt idx="129">
                  <c:v>251</c:v>
                </c:pt>
                <c:pt idx="130">
                  <c:v>252</c:v>
                </c:pt>
                <c:pt idx="131">
                  <c:v>253</c:v>
                </c:pt>
                <c:pt idx="132">
                  <c:v>254</c:v>
                </c:pt>
                <c:pt idx="133">
                  <c:v>255</c:v>
                </c:pt>
                <c:pt idx="134">
                  <c:v>256</c:v>
                </c:pt>
                <c:pt idx="135">
                  <c:v>257</c:v>
                </c:pt>
                <c:pt idx="136">
                  <c:v>258</c:v>
                </c:pt>
                <c:pt idx="137">
                  <c:v>259</c:v>
                </c:pt>
                <c:pt idx="138">
                  <c:v>260</c:v>
                </c:pt>
                <c:pt idx="139">
                  <c:v>261</c:v>
                </c:pt>
                <c:pt idx="140">
                  <c:v>262</c:v>
                </c:pt>
                <c:pt idx="141">
                  <c:v>263</c:v>
                </c:pt>
                <c:pt idx="142">
                  <c:v>264</c:v>
                </c:pt>
                <c:pt idx="143">
                  <c:v>265</c:v>
                </c:pt>
                <c:pt idx="144">
                  <c:v>266</c:v>
                </c:pt>
                <c:pt idx="145">
                  <c:v>267</c:v>
                </c:pt>
                <c:pt idx="146">
                  <c:v>268</c:v>
                </c:pt>
                <c:pt idx="147">
                  <c:v>269</c:v>
                </c:pt>
                <c:pt idx="148">
                  <c:v>270</c:v>
                </c:pt>
                <c:pt idx="149">
                  <c:v>271</c:v>
                </c:pt>
                <c:pt idx="150">
                  <c:v>272</c:v>
                </c:pt>
                <c:pt idx="151">
                  <c:v>273</c:v>
                </c:pt>
                <c:pt idx="152">
                  <c:v>274</c:v>
                </c:pt>
              </c:numCache>
            </c:numRef>
          </c:cat>
          <c:val>
            <c:numRef>
              <c:f>Sheet1!$M$3:$M$155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2</c:v>
                </c:pt>
                <c:pt idx="51">
                  <c:v>4</c:v>
                </c:pt>
                <c:pt idx="52">
                  <c:v>0</c:v>
                </c:pt>
                <c:pt idx="53">
                  <c:v>2</c:v>
                </c:pt>
                <c:pt idx="54">
                  <c:v>1</c:v>
                </c:pt>
                <c:pt idx="55">
                  <c:v>2</c:v>
                </c:pt>
                <c:pt idx="56">
                  <c:v>2</c:v>
                </c:pt>
                <c:pt idx="57">
                  <c:v>14</c:v>
                </c:pt>
                <c:pt idx="58">
                  <c:v>14</c:v>
                </c:pt>
                <c:pt idx="59">
                  <c:v>16</c:v>
                </c:pt>
                <c:pt idx="60">
                  <c:v>10</c:v>
                </c:pt>
                <c:pt idx="61">
                  <c:v>10</c:v>
                </c:pt>
                <c:pt idx="62">
                  <c:v>28</c:v>
                </c:pt>
                <c:pt idx="63">
                  <c:v>48</c:v>
                </c:pt>
                <c:pt idx="64">
                  <c:v>47</c:v>
                </c:pt>
                <c:pt idx="65">
                  <c:v>52</c:v>
                </c:pt>
                <c:pt idx="66">
                  <c:v>54</c:v>
                </c:pt>
                <c:pt idx="67">
                  <c:v>44</c:v>
                </c:pt>
                <c:pt idx="68">
                  <c:v>41</c:v>
                </c:pt>
                <c:pt idx="69">
                  <c:v>42</c:v>
                </c:pt>
                <c:pt idx="70">
                  <c:v>49</c:v>
                </c:pt>
                <c:pt idx="71">
                  <c:v>38</c:v>
                </c:pt>
                <c:pt idx="72">
                  <c:v>35</c:v>
                </c:pt>
                <c:pt idx="73">
                  <c:v>44</c:v>
                </c:pt>
                <c:pt idx="74">
                  <c:v>41</c:v>
                </c:pt>
                <c:pt idx="75">
                  <c:v>29</c:v>
                </c:pt>
                <c:pt idx="76">
                  <c:v>13</c:v>
                </c:pt>
                <c:pt idx="77">
                  <c:v>16</c:v>
                </c:pt>
                <c:pt idx="78">
                  <c:v>12</c:v>
                </c:pt>
                <c:pt idx="79">
                  <c:v>7</c:v>
                </c:pt>
                <c:pt idx="80">
                  <c:v>13</c:v>
                </c:pt>
                <c:pt idx="81">
                  <c:v>10</c:v>
                </c:pt>
                <c:pt idx="82">
                  <c:v>7</c:v>
                </c:pt>
                <c:pt idx="83">
                  <c:v>7</c:v>
                </c:pt>
                <c:pt idx="84">
                  <c:v>6</c:v>
                </c:pt>
                <c:pt idx="85">
                  <c:v>7</c:v>
                </c:pt>
                <c:pt idx="86">
                  <c:v>4</c:v>
                </c:pt>
                <c:pt idx="87">
                  <c:v>0</c:v>
                </c:pt>
                <c:pt idx="88">
                  <c:v>5</c:v>
                </c:pt>
                <c:pt idx="89">
                  <c:v>4</c:v>
                </c:pt>
                <c:pt idx="90">
                  <c:v>2</c:v>
                </c:pt>
                <c:pt idx="91">
                  <c:v>6</c:v>
                </c:pt>
                <c:pt idx="92">
                  <c:v>0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A31-46D0-A5F4-E3121EE6F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13024"/>
        <c:axId val="222515200"/>
      </c:lineChart>
      <c:dateAx>
        <c:axId val="222513024"/>
        <c:scaling>
          <c:orientation val="minMax"/>
          <c:max val="245"/>
          <c:min val="153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Date</a:t>
                </a:r>
              </a:p>
            </c:rich>
          </c:tx>
          <c:layout/>
          <c:overlay val="0"/>
        </c:title>
        <c:numFmt formatCode="m/d;@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2515200"/>
        <c:crosses val="autoZero"/>
        <c:auto val="1"/>
        <c:lblOffset val="100"/>
        <c:baseTimeUnit val="days"/>
        <c:majorUnit val="1"/>
        <c:majorTimeUnit val="months"/>
      </c:dateAx>
      <c:valAx>
        <c:axId val="22251520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Count</a:t>
                </a:r>
              </a:p>
            </c:rich>
          </c:tx>
          <c:layout>
            <c:manualLayout>
              <c:xMode val="edge"/>
              <c:yMode val="edge"/>
              <c:x val="2.4755877289532355E-2"/>
              <c:y val="0.396526126754931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2513024"/>
        <c:crosses val="autoZero"/>
        <c:crossBetween val="between"/>
        <c:majorUnit val="2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3829833770778655"/>
          <c:y val="0.19648286692695269"/>
          <c:w val="0.28389385095519776"/>
          <c:h val="0.3133953793037568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Rock</a:t>
            </a:r>
            <a:r>
              <a:rPr lang="en-US" sz="1800" baseline="0" dirty="0"/>
              <a:t> Island Dam</a:t>
            </a:r>
            <a:endParaRPr lang="en-US" sz="1800" dirty="0"/>
          </a:p>
        </c:rich>
      </c:tx>
      <c:layout>
        <c:manualLayout>
          <c:xMode val="edge"/>
          <c:yMode val="edge"/>
          <c:x val="0.36890894697408783"/>
          <c:y val="3.358121901428987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3684007782609262"/>
          <c:y val="0.16872122205381604"/>
          <c:w val="0.696146890220812"/>
          <c:h val="0.65270127619024143"/>
        </c:manualLayout>
      </c:layout>
      <c:lineChart>
        <c:grouping val="standard"/>
        <c:varyColors val="0"/>
        <c:ser>
          <c:idx val="0"/>
          <c:order val="0"/>
          <c:tx>
            <c:strRef>
              <c:f>Sheet1!$O$2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Sheet1!$B$6:$B$158</c:f>
              <c:numCache>
                <c:formatCode>m/d/yyyy</c:formatCode>
                <c:ptCount val="153"/>
                <c:pt idx="0">
                  <c:v>125</c:v>
                </c:pt>
                <c:pt idx="1">
                  <c:v>126</c:v>
                </c:pt>
                <c:pt idx="2">
                  <c:v>127</c:v>
                </c:pt>
                <c:pt idx="3">
                  <c:v>128</c:v>
                </c:pt>
                <c:pt idx="4">
                  <c:v>129</c:v>
                </c:pt>
                <c:pt idx="5">
                  <c:v>130</c:v>
                </c:pt>
                <c:pt idx="6">
                  <c:v>131</c:v>
                </c:pt>
                <c:pt idx="7">
                  <c:v>132</c:v>
                </c:pt>
                <c:pt idx="8">
                  <c:v>133</c:v>
                </c:pt>
                <c:pt idx="9">
                  <c:v>134</c:v>
                </c:pt>
                <c:pt idx="10">
                  <c:v>135</c:v>
                </c:pt>
                <c:pt idx="11">
                  <c:v>136</c:v>
                </c:pt>
                <c:pt idx="12">
                  <c:v>137</c:v>
                </c:pt>
                <c:pt idx="13">
                  <c:v>138</c:v>
                </c:pt>
                <c:pt idx="14">
                  <c:v>139</c:v>
                </c:pt>
                <c:pt idx="15">
                  <c:v>140</c:v>
                </c:pt>
                <c:pt idx="16">
                  <c:v>141</c:v>
                </c:pt>
                <c:pt idx="17">
                  <c:v>142</c:v>
                </c:pt>
                <c:pt idx="18">
                  <c:v>143</c:v>
                </c:pt>
                <c:pt idx="19">
                  <c:v>144</c:v>
                </c:pt>
                <c:pt idx="20">
                  <c:v>145</c:v>
                </c:pt>
                <c:pt idx="21">
                  <c:v>146</c:v>
                </c:pt>
                <c:pt idx="22">
                  <c:v>147</c:v>
                </c:pt>
                <c:pt idx="23">
                  <c:v>148</c:v>
                </c:pt>
                <c:pt idx="24">
                  <c:v>149</c:v>
                </c:pt>
                <c:pt idx="25">
                  <c:v>150</c:v>
                </c:pt>
                <c:pt idx="26">
                  <c:v>151</c:v>
                </c:pt>
                <c:pt idx="27">
                  <c:v>152</c:v>
                </c:pt>
                <c:pt idx="28">
                  <c:v>153</c:v>
                </c:pt>
                <c:pt idx="29">
                  <c:v>154</c:v>
                </c:pt>
                <c:pt idx="30">
                  <c:v>155</c:v>
                </c:pt>
                <c:pt idx="31">
                  <c:v>156</c:v>
                </c:pt>
                <c:pt idx="32">
                  <c:v>157</c:v>
                </c:pt>
                <c:pt idx="33">
                  <c:v>158</c:v>
                </c:pt>
                <c:pt idx="34">
                  <c:v>159</c:v>
                </c:pt>
                <c:pt idx="35">
                  <c:v>160</c:v>
                </c:pt>
                <c:pt idx="36">
                  <c:v>161</c:v>
                </c:pt>
                <c:pt idx="37">
                  <c:v>162</c:v>
                </c:pt>
                <c:pt idx="38">
                  <c:v>163</c:v>
                </c:pt>
                <c:pt idx="39">
                  <c:v>164</c:v>
                </c:pt>
                <c:pt idx="40">
                  <c:v>165</c:v>
                </c:pt>
                <c:pt idx="41">
                  <c:v>166</c:v>
                </c:pt>
                <c:pt idx="42">
                  <c:v>167</c:v>
                </c:pt>
                <c:pt idx="43">
                  <c:v>168</c:v>
                </c:pt>
                <c:pt idx="44">
                  <c:v>169</c:v>
                </c:pt>
                <c:pt idx="45">
                  <c:v>170</c:v>
                </c:pt>
                <c:pt idx="46">
                  <c:v>171</c:v>
                </c:pt>
                <c:pt idx="47">
                  <c:v>172</c:v>
                </c:pt>
                <c:pt idx="48">
                  <c:v>173</c:v>
                </c:pt>
                <c:pt idx="49">
                  <c:v>174</c:v>
                </c:pt>
                <c:pt idx="50">
                  <c:v>175</c:v>
                </c:pt>
                <c:pt idx="51">
                  <c:v>176</c:v>
                </c:pt>
                <c:pt idx="52">
                  <c:v>177</c:v>
                </c:pt>
                <c:pt idx="53">
                  <c:v>178</c:v>
                </c:pt>
                <c:pt idx="54">
                  <c:v>179</c:v>
                </c:pt>
                <c:pt idx="55">
                  <c:v>180</c:v>
                </c:pt>
                <c:pt idx="56">
                  <c:v>181</c:v>
                </c:pt>
                <c:pt idx="57">
                  <c:v>182</c:v>
                </c:pt>
                <c:pt idx="58">
                  <c:v>183</c:v>
                </c:pt>
                <c:pt idx="59">
                  <c:v>184</c:v>
                </c:pt>
                <c:pt idx="60">
                  <c:v>185</c:v>
                </c:pt>
                <c:pt idx="61">
                  <c:v>186</c:v>
                </c:pt>
                <c:pt idx="62">
                  <c:v>187</c:v>
                </c:pt>
                <c:pt idx="63">
                  <c:v>188</c:v>
                </c:pt>
                <c:pt idx="64">
                  <c:v>189</c:v>
                </c:pt>
                <c:pt idx="65">
                  <c:v>190</c:v>
                </c:pt>
                <c:pt idx="66">
                  <c:v>191</c:v>
                </c:pt>
                <c:pt idx="67">
                  <c:v>192</c:v>
                </c:pt>
                <c:pt idx="68">
                  <c:v>193</c:v>
                </c:pt>
                <c:pt idx="69">
                  <c:v>194</c:v>
                </c:pt>
                <c:pt idx="70">
                  <c:v>195</c:v>
                </c:pt>
                <c:pt idx="71">
                  <c:v>196</c:v>
                </c:pt>
                <c:pt idx="72">
                  <c:v>197</c:v>
                </c:pt>
                <c:pt idx="73">
                  <c:v>198</c:v>
                </c:pt>
                <c:pt idx="74">
                  <c:v>199</c:v>
                </c:pt>
                <c:pt idx="75">
                  <c:v>200</c:v>
                </c:pt>
                <c:pt idx="76">
                  <c:v>201</c:v>
                </c:pt>
                <c:pt idx="77">
                  <c:v>202</c:v>
                </c:pt>
                <c:pt idx="78">
                  <c:v>203</c:v>
                </c:pt>
                <c:pt idx="79">
                  <c:v>204</c:v>
                </c:pt>
                <c:pt idx="80">
                  <c:v>205</c:v>
                </c:pt>
                <c:pt idx="81">
                  <c:v>206</c:v>
                </c:pt>
                <c:pt idx="82">
                  <c:v>207</c:v>
                </c:pt>
                <c:pt idx="83">
                  <c:v>208</c:v>
                </c:pt>
                <c:pt idx="84">
                  <c:v>209</c:v>
                </c:pt>
                <c:pt idx="85">
                  <c:v>210</c:v>
                </c:pt>
                <c:pt idx="86">
                  <c:v>211</c:v>
                </c:pt>
                <c:pt idx="87">
                  <c:v>212</c:v>
                </c:pt>
                <c:pt idx="88">
                  <c:v>213</c:v>
                </c:pt>
                <c:pt idx="89">
                  <c:v>214</c:v>
                </c:pt>
                <c:pt idx="90">
                  <c:v>215</c:v>
                </c:pt>
                <c:pt idx="91">
                  <c:v>216</c:v>
                </c:pt>
                <c:pt idx="92">
                  <c:v>217</c:v>
                </c:pt>
                <c:pt idx="93">
                  <c:v>218</c:v>
                </c:pt>
                <c:pt idx="94">
                  <c:v>219</c:v>
                </c:pt>
                <c:pt idx="95">
                  <c:v>220</c:v>
                </c:pt>
                <c:pt idx="96">
                  <c:v>221</c:v>
                </c:pt>
                <c:pt idx="97">
                  <c:v>222</c:v>
                </c:pt>
                <c:pt idx="98">
                  <c:v>223</c:v>
                </c:pt>
                <c:pt idx="99">
                  <c:v>224</c:v>
                </c:pt>
                <c:pt idx="100">
                  <c:v>225</c:v>
                </c:pt>
                <c:pt idx="101">
                  <c:v>226</c:v>
                </c:pt>
                <c:pt idx="102">
                  <c:v>227</c:v>
                </c:pt>
                <c:pt idx="103">
                  <c:v>228</c:v>
                </c:pt>
                <c:pt idx="104">
                  <c:v>229</c:v>
                </c:pt>
                <c:pt idx="105">
                  <c:v>230</c:v>
                </c:pt>
                <c:pt idx="106">
                  <c:v>231</c:v>
                </c:pt>
                <c:pt idx="107">
                  <c:v>232</c:v>
                </c:pt>
                <c:pt idx="108">
                  <c:v>233</c:v>
                </c:pt>
                <c:pt idx="109">
                  <c:v>234</c:v>
                </c:pt>
                <c:pt idx="110">
                  <c:v>235</c:v>
                </c:pt>
                <c:pt idx="111">
                  <c:v>236</c:v>
                </c:pt>
                <c:pt idx="112">
                  <c:v>237</c:v>
                </c:pt>
                <c:pt idx="113">
                  <c:v>238</c:v>
                </c:pt>
                <c:pt idx="114">
                  <c:v>239</c:v>
                </c:pt>
                <c:pt idx="115">
                  <c:v>240</c:v>
                </c:pt>
                <c:pt idx="116">
                  <c:v>241</c:v>
                </c:pt>
                <c:pt idx="117">
                  <c:v>242</c:v>
                </c:pt>
                <c:pt idx="118">
                  <c:v>243</c:v>
                </c:pt>
                <c:pt idx="119">
                  <c:v>244</c:v>
                </c:pt>
                <c:pt idx="120">
                  <c:v>245</c:v>
                </c:pt>
                <c:pt idx="121">
                  <c:v>246</c:v>
                </c:pt>
                <c:pt idx="122">
                  <c:v>247</c:v>
                </c:pt>
                <c:pt idx="123">
                  <c:v>248</c:v>
                </c:pt>
                <c:pt idx="124">
                  <c:v>249</c:v>
                </c:pt>
                <c:pt idx="125">
                  <c:v>250</c:v>
                </c:pt>
                <c:pt idx="126">
                  <c:v>251</c:v>
                </c:pt>
                <c:pt idx="127">
                  <c:v>252</c:v>
                </c:pt>
                <c:pt idx="128">
                  <c:v>253</c:v>
                </c:pt>
                <c:pt idx="129">
                  <c:v>254</c:v>
                </c:pt>
                <c:pt idx="130">
                  <c:v>255</c:v>
                </c:pt>
                <c:pt idx="131">
                  <c:v>256</c:v>
                </c:pt>
                <c:pt idx="132">
                  <c:v>257</c:v>
                </c:pt>
                <c:pt idx="133">
                  <c:v>258</c:v>
                </c:pt>
                <c:pt idx="134">
                  <c:v>259</c:v>
                </c:pt>
                <c:pt idx="135">
                  <c:v>260</c:v>
                </c:pt>
                <c:pt idx="136">
                  <c:v>261</c:v>
                </c:pt>
                <c:pt idx="137">
                  <c:v>262</c:v>
                </c:pt>
                <c:pt idx="138">
                  <c:v>263</c:v>
                </c:pt>
                <c:pt idx="139">
                  <c:v>264</c:v>
                </c:pt>
                <c:pt idx="140">
                  <c:v>265</c:v>
                </c:pt>
                <c:pt idx="141">
                  <c:v>266</c:v>
                </c:pt>
                <c:pt idx="142">
                  <c:v>267</c:v>
                </c:pt>
                <c:pt idx="143">
                  <c:v>268</c:v>
                </c:pt>
                <c:pt idx="144">
                  <c:v>269</c:v>
                </c:pt>
                <c:pt idx="145">
                  <c:v>270</c:v>
                </c:pt>
                <c:pt idx="146">
                  <c:v>271</c:v>
                </c:pt>
                <c:pt idx="147">
                  <c:v>272</c:v>
                </c:pt>
                <c:pt idx="148">
                  <c:v>273</c:v>
                </c:pt>
                <c:pt idx="149">
                  <c:v>274</c:v>
                </c:pt>
              </c:numCache>
            </c:numRef>
          </c:cat>
          <c:val>
            <c:numRef>
              <c:f>Sheet1!$O$6:$O$158</c:f>
              <c:numCache>
                <c:formatCode>General</c:formatCode>
                <c:ptCount val="153"/>
                <c:pt idx="11">
                  <c:v>1</c:v>
                </c:pt>
                <c:pt idx="15">
                  <c:v>1</c:v>
                </c:pt>
                <c:pt idx="17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2</c:v>
                </c:pt>
                <c:pt idx="33">
                  <c:v>2</c:v>
                </c:pt>
                <c:pt idx="34">
                  <c:v>8</c:v>
                </c:pt>
                <c:pt idx="35">
                  <c:v>11</c:v>
                </c:pt>
                <c:pt idx="36">
                  <c:v>31</c:v>
                </c:pt>
                <c:pt idx="37">
                  <c:v>40</c:v>
                </c:pt>
                <c:pt idx="38">
                  <c:v>80</c:v>
                </c:pt>
                <c:pt idx="39">
                  <c:v>72</c:v>
                </c:pt>
                <c:pt idx="40">
                  <c:v>71</c:v>
                </c:pt>
                <c:pt idx="41">
                  <c:v>150</c:v>
                </c:pt>
                <c:pt idx="42">
                  <c:v>289</c:v>
                </c:pt>
                <c:pt idx="43">
                  <c:v>602</c:v>
                </c:pt>
                <c:pt idx="44">
                  <c:v>811</c:v>
                </c:pt>
                <c:pt idx="45">
                  <c:v>948</c:v>
                </c:pt>
                <c:pt idx="46">
                  <c:v>1163</c:v>
                </c:pt>
                <c:pt idx="47">
                  <c:v>2171</c:v>
                </c:pt>
                <c:pt idx="48">
                  <c:v>2760</c:v>
                </c:pt>
                <c:pt idx="49">
                  <c:v>3636</c:v>
                </c:pt>
                <c:pt idx="50">
                  <c:v>5628</c:v>
                </c:pt>
                <c:pt idx="51">
                  <c:v>7059</c:v>
                </c:pt>
                <c:pt idx="52">
                  <c:v>6988</c:v>
                </c:pt>
                <c:pt idx="53">
                  <c:v>7341</c:v>
                </c:pt>
                <c:pt idx="54">
                  <c:v>7037</c:v>
                </c:pt>
                <c:pt idx="55">
                  <c:v>9801</c:v>
                </c:pt>
                <c:pt idx="56">
                  <c:v>12522</c:v>
                </c:pt>
                <c:pt idx="57">
                  <c:v>22607</c:v>
                </c:pt>
                <c:pt idx="58">
                  <c:v>20008</c:v>
                </c:pt>
                <c:pt idx="59">
                  <c:v>18290</c:v>
                </c:pt>
                <c:pt idx="60">
                  <c:v>17532</c:v>
                </c:pt>
                <c:pt idx="61">
                  <c:v>15005</c:v>
                </c:pt>
                <c:pt idx="62">
                  <c:v>13888</c:v>
                </c:pt>
                <c:pt idx="63">
                  <c:v>14953</c:v>
                </c:pt>
                <c:pt idx="64">
                  <c:v>14508</c:v>
                </c:pt>
                <c:pt idx="65">
                  <c:v>11893</c:v>
                </c:pt>
                <c:pt idx="66">
                  <c:v>7974</c:v>
                </c:pt>
                <c:pt idx="67">
                  <c:v>7539</c:v>
                </c:pt>
                <c:pt idx="68">
                  <c:v>4076</c:v>
                </c:pt>
                <c:pt idx="69">
                  <c:v>3281</c:v>
                </c:pt>
                <c:pt idx="70">
                  <c:v>2234</c:v>
                </c:pt>
                <c:pt idx="71">
                  <c:v>2121</c:v>
                </c:pt>
                <c:pt idx="72">
                  <c:v>1655</c:v>
                </c:pt>
                <c:pt idx="73">
                  <c:v>1122</c:v>
                </c:pt>
                <c:pt idx="74">
                  <c:v>839</c:v>
                </c:pt>
                <c:pt idx="75">
                  <c:v>585</c:v>
                </c:pt>
                <c:pt idx="76">
                  <c:v>479</c:v>
                </c:pt>
                <c:pt idx="77">
                  <c:v>504</c:v>
                </c:pt>
                <c:pt idx="78">
                  <c:v>504</c:v>
                </c:pt>
                <c:pt idx="79">
                  <c:v>439</c:v>
                </c:pt>
                <c:pt idx="80">
                  <c:v>410</c:v>
                </c:pt>
                <c:pt idx="81">
                  <c:v>335</c:v>
                </c:pt>
                <c:pt idx="82">
                  <c:v>406</c:v>
                </c:pt>
                <c:pt idx="83">
                  <c:v>496</c:v>
                </c:pt>
                <c:pt idx="84">
                  <c:v>494</c:v>
                </c:pt>
                <c:pt idx="85">
                  <c:v>505</c:v>
                </c:pt>
                <c:pt idx="86">
                  <c:v>592</c:v>
                </c:pt>
                <c:pt idx="87">
                  <c:v>565</c:v>
                </c:pt>
                <c:pt idx="88">
                  <c:v>619</c:v>
                </c:pt>
                <c:pt idx="89">
                  <c:v>794</c:v>
                </c:pt>
                <c:pt idx="90">
                  <c:v>830</c:v>
                </c:pt>
                <c:pt idx="91">
                  <c:v>697</c:v>
                </c:pt>
                <c:pt idx="92">
                  <c:v>711</c:v>
                </c:pt>
                <c:pt idx="93">
                  <c:v>712</c:v>
                </c:pt>
                <c:pt idx="94">
                  <c:v>523</c:v>
                </c:pt>
                <c:pt idx="95">
                  <c:v>433</c:v>
                </c:pt>
                <c:pt idx="96">
                  <c:v>412</c:v>
                </c:pt>
                <c:pt idx="97">
                  <c:v>346</c:v>
                </c:pt>
                <c:pt idx="98">
                  <c:v>323</c:v>
                </c:pt>
                <c:pt idx="99">
                  <c:v>323</c:v>
                </c:pt>
                <c:pt idx="100">
                  <c:v>321</c:v>
                </c:pt>
                <c:pt idx="101">
                  <c:v>296</c:v>
                </c:pt>
                <c:pt idx="102">
                  <c:v>242</c:v>
                </c:pt>
                <c:pt idx="103">
                  <c:v>216</c:v>
                </c:pt>
                <c:pt idx="104">
                  <c:v>152</c:v>
                </c:pt>
                <c:pt idx="105">
                  <c:v>117</c:v>
                </c:pt>
                <c:pt idx="106">
                  <c:v>111</c:v>
                </c:pt>
                <c:pt idx="107">
                  <c:v>108</c:v>
                </c:pt>
                <c:pt idx="108">
                  <c:v>71</c:v>
                </c:pt>
                <c:pt idx="109">
                  <c:v>93</c:v>
                </c:pt>
                <c:pt idx="110">
                  <c:v>70</c:v>
                </c:pt>
                <c:pt idx="111">
                  <c:v>63</c:v>
                </c:pt>
                <c:pt idx="112">
                  <c:v>47</c:v>
                </c:pt>
                <c:pt idx="113">
                  <c:v>35</c:v>
                </c:pt>
                <c:pt idx="114">
                  <c:v>32</c:v>
                </c:pt>
                <c:pt idx="115">
                  <c:v>33</c:v>
                </c:pt>
                <c:pt idx="116">
                  <c:v>50</c:v>
                </c:pt>
                <c:pt idx="117">
                  <c:v>34</c:v>
                </c:pt>
                <c:pt idx="118">
                  <c:v>26</c:v>
                </c:pt>
                <c:pt idx="119">
                  <c:v>29</c:v>
                </c:pt>
                <c:pt idx="120">
                  <c:v>34</c:v>
                </c:pt>
                <c:pt idx="121">
                  <c:v>27</c:v>
                </c:pt>
                <c:pt idx="122">
                  <c:v>34</c:v>
                </c:pt>
                <c:pt idx="123">
                  <c:v>36</c:v>
                </c:pt>
                <c:pt idx="124">
                  <c:v>35</c:v>
                </c:pt>
                <c:pt idx="125">
                  <c:v>24</c:v>
                </c:pt>
                <c:pt idx="126">
                  <c:v>35</c:v>
                </c:pt>
                <c:pt idx="127">
                  <c:v>30</c:v>
                </c:pt>
                <c:pt idx="128">
                  <c:v>13</c:v>
                </c:pt>
                <c:pt idx="129">
                  <c:v>21</c:v>
                </c:pt>
                <c:pt idx="130">
                  <c:v>30</c:v>
                </c:pt>
                <c:pt idx="131">
                  <c:v>38</c:v>
                </c:pt>
                <c:pt idx="132">
                  <c:v>26</c:v>
                </c:pt>
                <c:pt idx="133">
                  <c:v>32</c:v>
                </c:pt>
                <c:pt idx="134">
                  <c:v>20</c:v>
                </c:pt>
                <c:pt idx="135">
                  <c:v>35</c:v>
                </c:pt>
                <c:pt idx="136">
                  <c:v>17</c:v>
                </c:pt>
                <c:pt idx="137">
                  <c:v>17</c:v>
                </c:pt>
                <c:pt idx="138">
                  <c:v>20</c:v>
                </c:pt>
                <c:pt idx="139">
                  <c:v>24</c:v>
                </c:pt>
                <c:pt idx="140">
                  <c:v>24</c:v>
                </c:pt>
                <c:pt idx="141">
                  <c:v>21</c:v>
                </c:pt>
                <c:pt idx="142">
                  <c:v>12</c:v>
                </c:pt>
                <c:pt idx="143">
                  <c:v>16</c:v>
                </c:pt>
                <c:pt idx="144">
                  <c:v>7</c:v>
                </c:pt>
                <c:pt idx="145">
                  <c:v>6</c:v>
                </c:pt>
                <c:pt idx="146">
                  <c:v>10</c:v>
                </c:pt>
                <c:pt idx="147">
                  <c:v>10</c:v>
                </c:pt>
                <c:pt idx="148">
                  <c:v>4</c:v>
                </c:pt>
                <c:pt idx="149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09-496F-87E1-6EC6E4F1B9BC}"/>
            </c:ext>
          </c:extLst>
        </c:ser>
        <c:ser>
          <c:idx val="1"/>
          <c:order val="1"/>
          <c:tx>
            <c:strRef>
              <c:f>Sheet1!$P$2</c:f>
              <c:strCache>
                <c:ptCount val="1"/>
                <c:pt idx="0">
                  <c:v>10-yr Avg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Sheet1!$B$6:$B$158</c:f>
              <c:numCache>
                <c:formatCode>m/d/yyyy</c:formatCode>
                <c:ptCount val="153"/>
                <c:pt idx="0">
                  <c:v>125</c:v>
                </c:pt>
                <c:pt idx="1">
                  <c:v>126</c:v>
                </c:pt>
                <c:pt idx="2">
                  <c:v>127</c:v>
                </c:pt>
                <c:pt idx="3">
                  <c:v>128</c:v>
                </c:pt>
                <c:pt idx="4">
                  <c:v>129</c:v>
                </c:pt>
                <c:pt idx="5">
                  <c:v>130</c:v>
                </c:pt>
                <c:pt idx="6">
                  <c:v>131</c:v>
                </c:pt>
                <c:pt idx="7">
                  <c:v>132</c:v>
                </c:pt>
                <c:pt idx="8">
                  <c:v>133</c:v>
                </c:pt>
                <c:pt idx="9">
                  <c:v>134</c:v>
                </c:pt>
                <c:pt idx="10">
                  <c:v>135</c:v>
                </c:pt>
                <c:pt idx="11">
                  <c:v>136</c:v>
                </c:pt>
                <c:pt idx="12">
                  <c:v>137</c:v>
                </c:pt>
                <c:pt idx="13">
                  <c:v>138</c:v>
                </c:pt>
                <c:pt idx="14">
                  <c:v>139</c:v>
                </c:pt>
                <c:pt idx="15">
                  <c:v>140</c:v>
                </c:pt>
                <c:pt idx="16">
                  <c:v>141</c:v>
                </c:pt>
                <c:pt idx="17">
                  <c:v>142</c:v>
                </c:pt>
                <c:pt idx="18">
                  <c:v>143</c:v>
                </c:pt>
                <c:pt idx="19">
                  <c:v>144</c:v>
                </c:pt>
                <c:pt idx="20">
                  <c:v>145</c:v>
                </c:pt>
                <c:pt idx="21">
                  <c:v>146</c:v>
                </c:pt>
                <c:pt idx="22">
                  <c:v>147</c:v>
                </c:pt>
                <c:pt idx="23">
                  <c:v>148</c:v>
                </c:pt>
                <c:pt idx="24">
                  <c:v>149</c:v>
                </c:pt>
                <c:pt idx="25">
                  <c:v>150</c:v>
                </c:pt>
                <c:pt idx="26">
                  <c:v>151</c:v>
                </c:pt>
                <c:pt idx="27">
                  <c:v>152</c:v>
                </c:pt>
                <c:pt idx="28">
                  <c:v>153</c:v>
                </c:pt>
                <c:pt idx="29">
                  <c:v>154</c:v>
                </c:pt>
                <c:pt idx="30">
                  <c:v>155</c:v>
                </c:pt>
                <c:pt idx="31">
                  <c:v>156</c:v>
                </c:pt>
                <c:pt idx="32">
                  <c:v>157</c:v>
                </c:pt>
                <c:pt idx="33">
                  <c:v>158</c:v>
                </c:pt>
                <c:pt idx="34">
                  <c:v>159</c:v>
                </c:pt>
                <c:pt idx="35">
                  <c:v>160</c:v>
                </c:pt>
                <c:pt idx="36">
                  <c:v>161</c:v>
                </c:pt>
                <c:pt idx="37">
                  <c:v>162</c:v>
                </c:pt>
                <c:pt idx="38">
                  <c:v>163</c:v>
                </c:pt>
                <c:pt idx="39">
                  <c:v>164</c:v>
                </c:pt>
                <c:pt idx="40">
                  <c:v>165</c:v>
                </c:pt>
                <c:pt idx="41">
                  <c:v>166</c:v>
                </c:pt>
                <c:pt idx="42">
                  <c:v>167</c:v>
                </c:pt>
                <c:pt idx="43">
                  <c:v>168</c:v>
                </c:pt>
                <c:pt idx="44">
                  <c:v>169</c:v>
                </c:pt>
                <c:pt idx="45">
                  <c:v>170</c:v>
                </c:pt>
                <c:pt idx="46">
                  <c:v>171</c:v>
                </c:pt>
                <c:pt idx="47">
                  <c:v>172</c:v>
                </c:pt>
                <c:pt idx="48">
                  <c:v>173</c:v>
                </c:pt>
                <c:pt idx="49">
                  <c:v>174</c:v>
                </c:pt>
                <c:pt idx="50">
                  <c:v>175</c:v>
                </c:pt>
                <c:pt idx="51">
                  <c:v>176</c:v>
                </c:pt>
                <c:pt idx="52">
                  <c:v>177</c:v>
                </c:pt>
                <c:pt idx="53">
                  <c:v>178</c:v>
                </c:pt>
                <c:pt idx="54">
                  <c:v>179</c:v>
                </c:pt>
                <c:pt idx="55">
                  <c:v>180</c:v>
                </c:pt>
                <c:pt idx="56">
                  <c:v>181</c:v>
                </c:pt>
                <c:pt idx="57">
                  <c:v>182</c:v>
                </c:pt>
                <c:pt idx="58">
                  <c:v>183</c:v>
                </c:pt>
                <c:pt idx="59">
                  <c:v>184</c:v>
                </c:pt>
                <c:pt idx="60">
                  <c:v>185</c:v>
                </c:pt>
                <c:pt idx="61">
                  <c:v>186</c:v>
                </c:pt>
                <c:pt idx="62">
                  <c:v>187</c:v>
                </c:pt>
                <c:pt idx="63">
                  <c:v>188</c:v>
                </c:pt>
                <c:pt idx="64">
                  <c:v>189</c:v>
                </c:pt>
                <c:pt idx="65">
                  <c:v>190</c:v>
                </c:pt>
                <c:pt idx="66">
                  <c:v>191</c:v>
                </c:pt>
                <c:pt idx="67">
                  <c:v>192</c:v>
                </c:pt>
                <c:pt idx="68">
                  <c:v>193</c:v>
                </c:pt>
                <c:pt idx="69">
                  <c:v>194</c:v>
                </c:pt>
                <c:pt idx="70">
                  <c:v>195</c:v>
                </c:pt>
                <c:pt idx="71">
                  <c:v>196</c:v>
                </c:pt>
                <c:pt idx="72">
                  <c:v>197</c:v>
                </c:pt>
                <c:pt idx="73">
                  <c:v>198</c:v>
                </c:pt>
                <c:pt idx="74">
                  <c:v>199</c:v>
                </c:pt>
                <c:pt idx="75">
                  <c:v>200</c:v>
                </c:pt>
                <c:pt idx="76">
                  <c:v>201</c:v>
                </c:pt>
                <c:pt idx="77">
                  <c:v>202</c:v>
                </c:pt>
                <c:pt idx="78">
                  <c:v>203</c:v>
                </c:pt>
                <c:pt idx="79">
                  <c:v>204</c:v>
                </c:pt>
                <c:pt idx="80">
                  <c:v>205</c:v>
                </c:pt>
                <c:pt idx="81">
                  <c:v>206</c:v>
                </c:pt>
                <c:pt idx="82">
                  <c:v>207</c:v>
                </c:pt>
                <c:pt idx="83">
                  <c:v>208</c:v>
                </c:pt>
                <c:pt idx="84">
                  <c:v>209</c:v>
                </c:pt>
                <c:pt idx="85">
                  <c:v>210</c:v>
                </c:pt>
                <c:pt idx="86">
                  <c:v>211</c:v>
                </c:pt>
                <c:pt idx="87">
                  <c:v>212</c:v>
                </c:pt>
                <c:pt idx="88">
                  <c:v>213</c:v>
                </c:pt>
                <c:pt idx="89">
                  <c:v>214</c:v>
                </c:pt>
                <c:pt idx="90">
                  <c:v>215</c:v>
                </c:pt>
                <c:pt idx="91">
                  <c:v>216</c:v>
                </c:pt>
                <c:pt idx="92">
                  <c:v>217</c:v>
                </c:pt>
                <c:pt idx="93">
                  <c:v>218</c:v>
                </c:pt>
                <c:pt idx="94">
                  <c:v>219</c:v>
                </c:pt>
                <c:pt idx="95">
                  <c:v>220</c:v>
                </c:pt>
                <c:pt idx="96">
                  <c:v>221</c:v>
                </c:pt>
                <c:pt idx="97">
                  <c:v>222</c:v>
                </c:pt>
                <c:pt idx="98">
                  <c:v>223</c:v>
                </c:pt>
                <c:pt idx="99">
                  <c:v>224</c:v>
                </c:pt>
                <c:pt idx="100">
                  <c:v>225</c:v>
                </c:pt>
                <c:pt idx="101">
                  <c:v>226</c:v>
                </c:pt>
                <c:pt idx="102">
                  <c:v>227</c:v>
                </c:pt>
                <c:pt idx="103">
                  <c:v>228</c:v>
                </c:pt>
                <c:pt idx="104">
                  <c:v>229</c:v>
                </c:pt>
                <c:pt idx="105">
                  <c:v>230</c:v>
                </c:pt>
                <c:pt idx="106">
                  <c:v>231</c:v>
                </c:pt>
                <c:pt idx="107">
                  <c:v>232</c:v>
                </c:pt>
                <c:pt idx="108">
                  <c:v>233</c:v>
                </c:pt>
                <c:pt idx="109">
                  <c:v>234</c:v>
                </c:pt>
                <c:pt idx="110">
                  <c:v>235</c:v>
                </c:pt>
                <c:pt idx="111">
                  <c:v>236</c:v>
                </c:pt>
                <c:pt idx="112">
                  <c:v>237</c:v>
                </c:pt>
                <c:pt idx="113">
                  <c:v>238</c:v>
                </c:pt>
                <c:pt idx="114">
                  <c:v>239</c:v>
                </c:pt>
                <c:pt idx="115">
                  <c:v>240</c:v>
                </c:pt>
                <c:pt idx="116">
                  <c:v>241</c:v>
                </c:pt>
                <c:pt idx="117">
                  <c:v>242</c:v>
                </c:pt>
                <c:pt idx="118">
                  <c:v>243</c:v>
                </c:pt>
                <c:pt idx="119">
                  <c:v>244</c:v>
                </c:pt>
                <c:pt idx="120">
                  <c:v>245</c:v>
                </c:pt>
                <c:pt idx="121">
                  <c:v>246</c:v>
                </c:pt>
                <c:pt idx="122">
                  <c:v>247</c:v>
                </c:pt>
                <c:pt idx="123">
                  <c:v>248</c:v>
                </c:pt>
                <c:pt idx="124">
                  <c:v>249</c:v>
                </c:pt>
                <c:pt idx="125">
                  <c:v>250</c:v>
                </c:pt>
                <c:pt idx="126">
                  <c:v>251</c:v>
                </c:pt>
                <c:pt idx="127">
                  <c:v>252</c:v>
                </c:pt>
                <c:pt idx="128">
                  <c:v>253</c:v>
                </c:pt>
                <c:pt idx="129">
                  <c:v>254</c:v>
                </c:pt>
                <c:pt idx="130">
                  <c:v>255</c:v>
                </c:pt>
                <c:pt idx="131">
                  <c:v>256</c:v>
                </c:pt>
                <c:pt idx="132">
                  <c:v>257</c:v>
                </c:pt>
                <c:pt idx="133">
                  <c:v>258</c:v>
                </c:pt>
                <c:pt idx="134">
                  <c:v>259</c:v>
                </c:pt>
                <c:pt idx="135">
                  <c:v>260</c:v>
                </c:pt>
                <c:pt idx="136">
                  <c:v>261</c:v>
                </c:pt>
                <c:pt idx="137">
                  <c:v>262</c:v>
                </c:pt>
                <c:pt idx="138">
                  <c:v>263</c:v>
                </c:pt>
                <c:pt idx="139">
                  <c:v>264</c:v>
                </c:pt>
                <c:pt idx="140">
                  <c:v>265</c:v>
                </c:pt>
                <c:pt idx="141">
                  <c:v>266</c:v>
                </c:pt>
                <c:pt idx="142">
                  <c:v>267</c:v>
                </c:pt>
                <c:pt idx="143">
                  <c:v>268</c:v>
                </c:pt>
                <c:pt idx="144">
                  <c:v>269</c:v>
                </c:pt>
                <c:pt idx="145">
                  <c:v>270</c:v>
                </c:pt>
                <c:pt idx="146">
                  <c:v>271</c:v>
                </c:pt>
                <c:pt idx="147">
                  <c:v>272</c:v>
                </c:pt>
                <c:pt idx="148">
                  <c:v>273</c:v>
                </c:pt>
                <c:pt idx="149">
                  <c:v>274</c:v>
                </c:pt>
              </c:numCache>
            </c:numRef>
          </c:cat>
          <c:val>
            <c:numRef>
              <c:f>Sheet1!$P$6:$P$158</c:f>
              <c:numCache>
                <c:formatCode>General</c:formatCode>
                <c:ptCount val="153"/>
                <c:pt idx="12">
                  <c:v>1</c:v>
                </c:pt>
                <c:pt idx="13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2</c:v>
                </c:pt>
                <c:pt idx="39">
                  <c:v>4</c:v>
                </c:pt>
                <c:pt idx="40">
                  <c:v>3</c:v>
                </c:pt>
                <c:pt idx="41">
                  <c:v>9</c:v>
                </c:pt>
                <c:pt idx="42">
                  <c:v>16</c:v>
                </c:pt>
                <c:pt idx="43">
                  <c:v>21</c:v>
                </c:pt>
                <c:pt idx="44">
                  <c:v>34</c:v>
                </c:pt>
                <c:pt idx="45">
                  <c:v>54</c:v>
                </c:pt>
                <c:pt idx="46">
                  <c:v>98</c:v>
                </c:pt>
                <c:pt idx="47">
                  <c:v>142</c:v>
                </c:pt>
                <c:pt idx="48">
                  <c:v>254</c:v>
                </c:pt>
                <c:pt idx="49">
                  <c:v>270</c:v>
                </c:pt>
                <c:pt idx="50">
                  <c:v>431</c:v>
                </c:pt>
                <c:pt idx="51">
                  <c:v>599</c:v>
                </c:pt>
                <c:pt idx="52">
                  <c:v>929</c:v>
                </c:pt>
                <c:pt idx="53">
                  <c:v>1190</c:v>
                </c:pt>
                <c:pt idx="54">
                  <c:v>1484</c:v>
                </c:pt>
                <c:pt idx="55">
                  <c:v>1766</c:v>
                </c:pt>
                <c:pt idx="56">
                  <c:v>2389</c:v>
                </c:pt>
                <c:pt idx="57">
                  <c:v>3433</c:v>
                </c:pt>
                <c:pt idx="58">
                  <c:v>4979</c:v>
                </c:pt>
                <c:pt idx="59">
                  <c:v>6100</c:v>
                </c:pt>
                <c:pt idx="60">
                  <c:v>7653</c:v>
                </c:pt>
                <c:pt idx="61">
                  <c:v>9914</c:v>
                </c:pt>
                <c:pt idx="62">
                  <c:v>10582</c:v>
                </c:pt>
                <c:pt idx="63">
                  <c:v>9940</c:v>
                </c:pt>
                <c:pt idx="64">
                  <c:v>13147</c:v>
                </c:pt>
                <c:pt idx="65">
                  <c:v>13579</c:v>
                </c:pt>
                <c:pt idx="66">
                  <c:v>12457</c:v>
                </c:pt>
                <c:pt idx="67">
                  <c:v>11842</c:v>
                </c:pt>
                <c:pt idx="68">
                  <c:v>11484</c:v>
                </c:pt>
                <c:pt idx="69">
                  <c:v>10274</c:v>
                </c:pt>
                <c:pt idx="70">
                  <c:v>8996</c:v>
                </c:pt>
                <c:pt idx="71">
                  <c:v>8502</c:v>
                </c:pt>
                <c:pt idx="72">
                  <c:v>8144</c:v>
                </c:pt>
                <c:pt idx="73">
                  <c:v>7395</c:v>
                </c:pt>
                <c:pt idx="74">
                  <c:v>7384</c:v>
                </c:pt>
                <c:pt idx="75">
                  <c:v>5932</c:v>
                </c:pt>
                <c:pt idx="76">
                  <c:v>5172</c:v>
                </c:pt>
                <c:pt idx="77">
                  <c:v>4255</c:v>
                </c:pt>
                <c:pt idx="78">
                  <c:v>3687</c:v>
                </c:pt>
                <c:pt idx="79">
                  <c:v>3114</c:v>
                </c:pt>
                <c:pt idx="80">
                  <c:v>2383</c:v>
                </c:pt>
                <c:pt idx="81">
                  <c:v>2259</c:v>
                </c:pt>
                <c:pt idx="82">
                  <c:v>2125</c:v>
                </c:pt>
                <c:pt idx="83">
                  <c:v>1571</c:v>
                </c:pt>
                <c:pt idx="84">
                  <c:v>1196</c:v>
                </c:pt>
                <c:pt idx="85">
                  <c:v>1033</c:v>
                </c:pt>
                <c:pt idx="86">
                  <c:v>770</c:v>
                </c:pt>
                <c:pt idx="87">
                  <c:v>640</c:v>
                </c:pt>
                <c:pt idx="88">
                  <c:v>470</c:v>
                </c:pt>
                <c:pt idx="89">
                  <c:v>387</c:v>
                </c:pt>
                <c:pt idx="90">
                  <c:v>431</c:v>
                </c:pt>
                <c:pt idx="91">
                  <c:v>259</c:v>
                </c:pt>
                <c:pt idx="92">
                  <c:v>212</c:v>
                </c:pt>
                <c:pt idx="93">
                  <c:v>168</c:v>
                </c:pt>
                <c:pt idx="94">
                  <c:v>139</c:v>
                </c:pt>
                <c:pt idx="95">
                  <c:v>127</c:v>
                </c:pt>
                <c:pt idx="96">
                  <c:v>89</c:v>
                </c:pt>
                <c:pt idx="97">
                  <c:v>68</c:v>
                </c:pt>
                <c:pt idx="98">
                  <c:v>58</c:v>
                </c:pt>
                <c:pt idx="99">
                  <c:v>43</c:v>
                </c:pt>
                <c:pt idx="100">
                  <c:v>27</c:v>
                </c:pt>
                <c:pt idx="101">
                  <c:v>31</c:v>
                </c:pt>
                <c:pt idx="102">
                  <c:v>26</c:v>
                </c:pt>
                <c:pt idx="103">
                  <c:v>21</c:v>
                </c:pt>
                <c:pt idx="104">
                  <c:v>16</c:v>
                </c:pt>
                <c:pt idx="105">
                  <c:v>17</c:v>
                </c:pt>
                <c:pt idx="106">
                  <c:v>18</c:v>
                </c:pt>
                <c:pt idx="107">
                  <c:v>12</c:v>
                </c:pt>
                <c:pt idx="108">
                  <c:v>8</c:v>
                </c:pt>
                <c:pt idx="109">
                  <c:v>7</c:v>
                </c:pt>
                <c:pt idx="110">
                  <c:v>6</c:v>
                </c:pt>
                <c:pt idx="111">
                  <c:v>5</c:v>
                </c:pt>
                <c:pt idx="112">
                  <c:v>5</c:v>
                </c:pt>
                <c:pt idx="113">
                  <c:v>3</c:v>
                </c:pt>
                <c:pt idx="114">
                  <c:v>3</c:v>
                </c:pt>
                <c:pt idx="115">
                  <c:v>4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2</c:v>
                </c:pt>
                <c:pt idx="128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41">
                  <c:v>1</c:v>
                </c:pt>
                <c:pt idx="143">
                  <c:v>1</c:v>
                </c:pt>
                <c:pt idx="144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E09-496F-87E1-6EC6E4F1B9BC}"/>
            </c:ext>
          </c:extLst>
        </c:ser>
        <c:ser>
          <c:idx val="2"/>
          <c:order val="2"/>
          <c:tx>
            <c:strRef>
              <c:f>Sheet1!$Q$2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Sheet1!$B$6:$B$158</c:f>
              <c:numCache>
                <c:formatCode>m/d/yyyy</c:formatCode>
                <c:ptCount val="153"/>
                <c:pt idx="0">
                  <c:v>125</c:v>
                </c:pt>
                <c:pt idx="1">
                  <c:v>126</c:v>
                </c:pt>
                <c:pt idx="2">
                  <c:v>127</c:v>
                </c:pt>
                <c:pt idx="3">
                  <c:v>128</c:v>
                </c:pt>
                <c:pt idx="4">
                  <c:v>129</c:v>
                </c:pt>
                <c:pt idx="5">
                  <c:v>130</c:v>
                </c:pt>
                <c:pt idx="6">
                  <c:v>131</c:v>
                </c:pt>
                <c:pt idx="7">
                  <c:v>132</c:v>
                </c:pt>
                <c:pt idx="8">
                  <c:v>133</c:v>
                </c:pt>
                <c:pt idx="9">
                  <c:v>134</c:v>
                </c:pt>
                <c:pt idx="10">
                  <c:v>135</c:v>
                </c:pt>
                <c:pt idx="11">
                  <c:v>136</c:v>
                </c:pt>
                <c:pt idx="12">
                  <c:v>137</c:v>
                </c:pt>
                <c:pt idx="13">
                  <c:v>138</c:v>
                </c:pt>
                <c:pt idx="14">
                  <c:v>139</c:v>
                </c:pt>
                <c:pt idx="15">
                  <c:v>140</c:v>
                </c:pt>
                <c:pt idx="16">
                  <c:v>141</c:v>
                </c:pt>
                <c:pt idx="17">
                  <c:v>142</c:v>
                </c:pt>
                <c:pt idx="18">
                  <c:v>143</c:v>
                </c:pt>
                <c:pt idx="19">
                  <c:v>144</c:v>
                </c:pt>
                <c:pt idx="20">
                  <c:v>145</c:v>
                </c:pt>
                <c:pt idx="21">
                  <c:v>146</c:v>
                </c:pt>
                <c:pt idx="22">
                  <c:v>147</c:v>
                </c:pt>
                <c:pt idx="23">
                  <c:v>148</c:v>
                </c:pt>
                <c:pt idx="24">
                  <c:v>149</c:v>
                </c:pt>
                <c:pt idx="25">
                  <c:v>150</c:v>
                </c:pt>
                <c:pt idx="26">
                  <c:v>151</c:v>
                </c:pt>
                <c:pt idx="27">
                  <c:v>152</c:v>
                </c:pt>
                <c:pt idx="28">
                  <c:v>153</c:v>
                </c:pt>
                <c:pt idx="29">
                  <c:v>154</c:v>
                </c:pt>
                <c:pt idx="30">
                  <c:v>155</c:v>
                </c:pt>
                <c:pt idx="31">
                  <c:v>156</c:v>
                </c:pt>
                <c:pt idx="32">
                  <c:v>157</c:v>
                </c:pt>
                <c:pt idx="33">
                  <c:v>158</c:v>
                </c:pt>
                <c:pt idx="34">
                  <c:v>159</c:v>
                </c:pt>
                <c:pt idx="35">
                  <c:v>160</c:v>
                </c:pt>
                <c:pt idx="36">
                  <c:v>161</c:v>
                </c:pt>
                <c:pt idx="37">
                  <c:v>162</c:v>
                </c:pt>
                <c:pt idx="38">
                  <c:v>163</c:v>
                </c:pt>
                <c:pt idx="39">
                  <c:v>164</c:v>
                </c:pt>
                <c:pt idx="40">
                  <c:v>165</c:v>
                </c:pt>
                <c:pt idx="41">
                  <c:v>166</c:v>
                </c:pt>
                <c:pt idx="42">
                  <c:v>167</c:v>
                </c:pt>
                <c:pt idx="43">
                  <c:v>168</c:v>
                </c:pt>
                <c:pt idx="44">
                  <c:v>169</c:v>
                </c:pt>
                <c:pt idx="45">
                  <c:v>170</c:v>
                </c:pt>
                <c:pt idx="46">
                  <c:v>171</c:v>
                </c:pt>
                <c:pt idx="47">
                  <c:v>172</c:v>
                </c:pt>
                <c:pt idx="48">
                  <c:v>173</c:v>
                </c:pt>
                <c:pt idx="49">
                  <c:v>174</c:v>
                </c:pt>
                <c:pt idx="50">
                  <c:v>175</c:v>
                </c:pt>
                <c:pt idx="51">
                  <c:v>176</c:v>
                </c:pt>
                <c:pt idx="52">
                  <c:v>177</c:v>
                </c:pt>
                <c:pt idx="53">
                  <c:v>178</c:v>
                </c:pt>
                <c:pt idx="54">
                  <c:v>179</c:v>
                </c:pt>
                <c:pt idx="55">
                  <c:v>180</c:v>
                </c:pt>
                <c:pt idx="56">
                  <c:v>181</c:v>
                </c:pt>
                <c:pt idx="57">
                  <c:v>182</c:v>
                </c:pt>
                <c:pt idx="58">
                  <c:v>183</c:v>
                </c:pt>
                <c:pt idx="59">
                  <c:v>184</c:v>
                </c:pt>
                <c:pt idx="60">
                  <c:v>185</c:v>
                </c:pt>
                <c:pt idx="61">
                  <c:v>186</c:v>
                </c:pt>
                <c:pt idx="62">
                  <c:v>187</c:v>
                </c:pt>
                <c:pt idx="63">
                  <c:v>188</c:v>
                </c:pt>
                <c:pt idx="64">
                  <c:v>189</c:v>
                </c:pt>
                <c:pt idx="65">
                  <c:v>190</c:v>
                </c:pt>
                <c:pt idx="66">
                  <c:v>191</c:v>
                </c:pt>
                <c:pt idx="67">
                  <c:v>192</c:v>
                </c:pt>
                <c:pt idx="68">
                  <c:v>193</c:v>
                </c:pt>
                <c:pt idx="69">
                  <c:v>194</c:v>
                </c:pt>
                <c:pt idx="70">
                  <c:v>195</c:v>
                </c:pt>
                <c:pt idx="71">
                  <c:v>196</c:v>
                </c:pt>
                <c:pt idx="72">
                  <c:v>197</c:v>
                </c:pt>
                <c:pt idx="73">
                  <c:v>198</c:v>
                </c:pt>
                <c:pt idx="74">
                  <c:v>199</c:v>
                </c:pt>
                <c:pt idx="75">
                  <c:v>200</c:v>
                </c:pt>
                <c:pt idx="76">
                  <c:v>201</c:v>
                </c:pt>
                <c:pt idx="77">
                  <c:v>202</c:v>
                </c:pt>
                <c:pt idx="78">
                  <c:v>203</c:v>
                </c:pt>
                <c:pt idx="79">
                  <c:v>204</c:v>
                </c:pt>
                <c:pt idx="80">
                  <c:v>205</c:v>
                </c:pt>
                <c:pt idx="81">
                  <c:v>206</c:v>
                </c:pt>
                <c:pt idx="82">
                  <c:v>207</c:v>
                </c:pt>
                <c:pt idx="83">
                  <c:v>208</c:v>
                </c:pt>
                <c:pt idx="84">
                  <c:v>209</c:v>
                </c:pt>
                <c:pt idx="85">
                  <c:v>210</c:v>
                </c:pt>
                <c:pt idx="86">
                  <c:v>211</c:v>
                </c:pt>
                <c:pt idx="87">
                  <c:v>212</c:v>
                </c:pt>
                <c:pt idx="88">
                  <c:v>213</c:v>
                </c:pt>
                <c:pt idx="89">
                  <c:v>214</c:v>
                </c:pt>
                <c:pt idx="90">
                  <c:v>215</c:v>
                </c:pt>
                <c:pt idx="91">
                  <c:v>216</c:v>
                </c:pt>
                <c:pt idx="92">
                  <c:v>217</c:v>
                </c:pt>
                <c:pt idx="93">
                  <c:v>218</c:v>
                </c:pt>
                <c:pt idx="94">
                  <c:v>219</c:v>
                </c:pt>
                <c:pt idx="95">
                  <c:v>220</c:v>
                </c:pt>
                <c:pt idx="96">
                  <c:v>221</c:v>
                </c:pt>
                <c:pt idx="97">
                  <c:v>222</c:v>
                </c:pt>
                <c:pt idx="98">
                  <c:v>223</c:v>
                </c:pt>
                <c:pt idx="99">
                  <c:v>224</c:v>
                </c:pt>
                <c:pt idx="100">
                  <c:v>225</c:v>
                </c:pt>
                <c:pt idx="101">
                  <c:v>226</c:v>
                </c:pt>
                <c:pt idx="102">
                  <c:v>227</c:v>
                </c:pt>
                <c:pt idx="103">
                  <c:v>228</c:v>
                </c:pt>
                <c:pt idx="104">
                  <c:v>229</c:v>
                </c:pt>
                <c:pt idx="105">
                  <c:v>230</c:v>
                </c:pt>
                <c:pt idx="106">
                  <c:v>231</c:v>
                </c:pt>
                <c:pt idx="107">
                  <c:v>232</c:v>
                </c:pt>
                <c:pt idx="108">
                  <c:v>233</c:v>
                </c:pt>
                <c:pt idx="109">
                  <c:v>234</c:v>
                </c:pt>
                <c:pt idx="110">
                  <c:v>235</c:v>
                </c:pt>
                <c:pt idx="111">
                  <c:v>236</c:v>
                </c:pt>
                <c:pt idx="112">
                  <c:v>237</c:v>
                </c:pt>
                <c:pt idx="113">
                  <c:v>238</c:v>
                </c:pt>
                <c:pt idx="114">
                  <c:v>239</c:v>
                </c:pt>
                <c:pt idx="115">
                  <c:v>240</c:v>
                </c:pt>
                <c:pt idx="116">
                  <c:v>241</c:v>
                </c:pt>
                <c:pt idx="117">
                  <c:v>242</c:v>
                </c:pt>
                <c:pt idx="118">
                  <c:v>243</c:v>
                </c:pt>
                <c:pt idx="119">
                  <c:v>244</c:v>
                </c:pt>
                <c:pt idx="120">
                  <c:v>245</c:v>
                </c:pt>
                <c:pt idx="121">
                  <c:v>246</c:v>
                </c:pt>
                <c:pt idx="122">
                  <c:v>247</c:v>
                </c:pt>
                <c:pt idx="123">
                  <c:v>248</c:v>
                </c:pt>
                <c:pt idx="124">
                  <c:v>249</c:v>
                </c:pt>
                <c:pt idx="125">
                  <c:v>250</c:v>
                </c:pt>
                <c:pt idx="126">
                  <c:v>251</c:v>
                </c:pt>
                <c:pt idx="127">
                  <c:v>252</c:v>
                </c:pt>
                <c:pt idx="128">
                  <c:v>253</c:v>
                </c:pt>
                <c:pt idx="129">
                  <c:v>254</c:v>
                </c:pt>
                <c:pt idx="130">
                  <c:v>255</c:v>
                </c:pt>
                <c:pt idx="131">
                  <c:v>256</c:v>
                </c:pt>
                <c:pt idx="132">
                  <c:v>257</c:v>
                </c:pt>
                <c:pt idx="133">
                  <c:v>258</c:v>
                </c:pt>
                <c:pt idx="134">
                  <c:v>259</c:v>
                </c:pt>
                <c:pt idx="135">
                  <c:v>260</c:v>
                </c:pt>
                <c:pt idx="136">
                  <c:v>261</c:v>
                </c:pt>
                <c:pt idx="137">
                  <c:v>262</c:v>
                </c:pt>
                <c:pt idx="138">
                  <c:v>263</c:v>
                </c:pt>
                <c:pt idx="139">
                  <c:v>264</c:v>
                </c:pt>
                <c:pt idx="140">
                  <c:v>265</c:v>
                </c:pt>
                <c:pt idx="141">
                  <c:v>266</c:v>
                </c:pt>
                <c:pt idx="142">
                  <c:v>267</c:v>
                </c:pt>
                <c:pt idx="143">
                  <c:v>268</c:v>
                </c:pt>
                <c:pt idx="144">
                  <c:v>269</c:v>
                </c:pt>
                <c:pt idx="145">
                  <c:v>270</c:v>
                </c:pt>
                <c:pt idx="146">
                  <c:v>271</c:v>
                </c:pt>
                <c:pt idx="147">
                  <c:v>272</c:v>
                </c:pt>
                <c:pt idx="148">
                  <c:v>273</c:v>
                </c:pt>
                <c:pt idx="149">
                  <c:v>274</c:v>
                </c:pt>
              </c:numCache>
            </c:numRef>
          </c:cat>
          <c:val>
            <c:numRef>
              <c:f>Sheet1!$Q$6:$Q$158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3</c:v>
                </c:pt>
                <c:pt idx="33">
                  <c:v>1</c:v>
                </c:pt>
                <c:pt idx="34">
                  <c:v>6</c:v>
                </c:pt>
                <c:pt idx="35">
                  <c:v>7</c:v>
                </c:pt>
                <c:pt idx="36">
                  <c:v>11</c:v>
                </c:pt>
                <c:pt idx="37">
                  <c:v>22</c:v>
                </c:pt>
                <c:pt idx="38">
                  <c:v>70</c:v>
                </c:pt>
                <c:pt idx="39">
                  <c:v>133</c:v>
                </c:pt>
                <c:pt idx="40">
                  <c:v>238</c:v>
                </c:pt>
                <c:pt idx="41">
                  <c:v>403</c:v>
                </c:pt>
                <c:pt idx="42">
                  <c:v>507</c:v>
                </c:pt>
                <c:pt idx="43">
                  <c:v>657</c:v>
                </c:pt>
                <c:pt idx="44">
                  <c:v>915</c:v>
                </c:pt>
                <c:pt idx="45">
                  <c:v>1250</c:v>
                </c:pt>
                <c:pt idx="46">
                  <c:v>790</c:v>
                </c:pt>
                <c:pt idx="47">
                  <c:v>893</c:v>
                </c:pt>
                <c:pt idx="48">
                  <c:v>2387</c:v>
                </c:pt>
                <c:pt idx="49">
                  <c:v>4303</c:v>
                </c:pt>
                <c:pt idx="50">
                  <c:v>5058</c:v>
                </c:pt>
                <c:pt idx="51">
                  <c:v>6455</c:v>
                </c:pt>
                <c:pt idx="52">
                  <c:v>8605</c:v>
                </c:pt>
                <c:pt idx="53">
                  <c:v>8508</c:v>
                </c:pt>
                <c:pt idx="54">
                  <c:v>10617</c:v>
                </c:pt>
                <c:pt idx="55">
                  <c:v>16759</c:v>
                </c:pt>
                <c:pt idx="56">
                  <c:v>19541</c:v>
                </c:pt>
                <c:pt idx="57">
                  <c:v>18849</c:v>
                </c:pt>
                <c:pt idx="58">
                  <c:v>19242</c:v>
                </c:pt>
                <c:pt idx="59">
                  <c:v>20750</c:v>
                </c:pt>
                <c:pt idx="60">
                  <c:v>20150</c:v>
                </c:pt>
                <c:pt idx="61">
                  <c:v>20123</c:v>
                </c:pt>
                <c:pt idx="62">
                  <c:v>19693</c:v>
                </c:pt>
                <c:pt idx="63">
                  <c:v>13220</c:v>
                </c:pt>
                <c:pt idx="64">
                  <c:v>11459</c:v>
                </c:pt>
                <c:pt idx="65">
                  <c:v>6844</c:v>
                </c:pt>
                <c:pt idx="66">
                  <c:v>8473</c:v>
                </c:pt>
                <c:pt idx="67">
                  <c:v>6907</c:v>
                </c:pt>
                <c:pt idx="68">
                  <c:v>7281</c:v>
                </c:pt>
                <c:pt idx="69">
                  <c:v>7582</c:v>
                </c:pt>
                <c:pt idx="70">
                  <c:v>5718</c:v>
                </c:pt>
                <c:pt idx="71">
                  <c:v>5291</c:v>
                </c:pt>
                <c:pt idx="72">
                  <c:v>5099</c:v>
                </c:pt>
                <c:pt idx="73">
                  <c:v>3186</c:v>
                </c:pt>
                <c:pt idx="74">
                  <c:v>2639</c:v>
                </c:pt>
                <c:pt idx="75">
                  <c:v>2313</c:v>
                </c:pt>
                <c:pt idx="76">
                  <c:v>2050</c:v>
                </c:pt>
                <c:pt idx="77">
                  <c:v>2132</c:v>
                </c:pt>
                <c:pt idx="78">
                  <c:v>1581</c:v>
                </c:pt>
                <c:pt idx="79">
                  <c:v>1638</c:v>
                </c:pt>
                <c:pt idx="80">
                  <c:v>1638</c:v>
                </c:pt>
                <c:pt idx="81">
                  <c:v>1181</c:v>
                </c:pt>
                <c:pt idx="82">
                  <c:v>898</c:v>
                </c:pt>
                <c:pt idx="83">
                  <c:v>1137</c:v>
                </c:pt>
                <c:pt idx="84">
                  <c:v>569</c:v>
                </c:pt>
                <c:pt idx="85">
                  <c:v>548</c:v>
                </c:pt>
                <c:pt idx="86">
                  <c:v>557</c:v>
                </c:pt>
                <c:pt idx="87">
                  <c:v>455</c:v>
                </c:pt>
                <c:pt idx="88">
                  <c:v>437</c:v>
                </c:pt>
                <c:pt idx="89">
                  <c:v>377</c:v>
                </c:pt>
                <c:pt idx="90">
                  <c:v>350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E09-496F-87E1-6EC6E4F1B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821376"/>
        <c:axId val="222704768"/>
      </c:lineChart>
      <c:dateAx>
        <c:axId val="222821376"/>
        <c:scaling>
          <c:orientation val="minMax"/>
          <c:max val="245"/>
          <c:min val="153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Date</a:t>
                </a:r>
              </a:p>
            </c:rich>
          </c:tx>
          <c:layout/>
          <c:overlay val="0"/>
        </c:title>
        <c:numFmt formatCode="m/d;@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2704768"/>
        <c:crosses val="autoZero"/>
        <c:auto val="1"/>
        <c:lblOffset val="100"/>
        <c:baseTimeUnit val="days"/>
        <c:majorUnit val="1"/>
        <c:majorTimeUnit val="months"/>
      </c:dateAx>
      <c:valAx>
        <c:axId val="22270476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Count</a:t>
                </a:r>
              </a:p>
            </c:rich>
          </c:tx>
          <c:layout>
            <c:manualLayout>
              <c:xMode val="edge"/>
              <c:yMode val="edge"/>
              <c:x val="1.9078820264163569E-2"/>
              <c:y val="0.412363298337707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2821376"/>
        <c:crosses val="autoZero"/>
        <c:crossBetween val="between"/>
        <c:majorUnit val="600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4431478156792343"/>
          <c:y val="0.17329615048118985"/>
          <c:w val="0.28389385095519776"/>
          <c:h val="0.3133953793037568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0.04703</cdr:x>
      <cdr:y>0.8774</cdr:y>
    </cdr:from>
    <cdr:to>
      <cdr:x>0.25131</cdr:x>
      <cdr:y>0.93413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1488" y="4567239"/>
          <a:ext cx="204787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0.05558</cdr:x>
      <cdr:y>0.74647</cdr:y>
    </cdr:from>
    <cdr:to>
      <cdr:x>1</cdr:x>
      <cdr:y>0.79587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2625" y="3089339"/>
          <a:ext cx="8370389" cy="204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June 9th - June 26th, 2015                     June</a:t>
          </a:r>
          <a:r>
            <a:rPr lang="en-US" sz="1200" baseline="0" dirty="0"/>
            <a:t> 26th -  July 3rd , 2015            July 3rd -  July 9th, 2015              July 9th - August 16th, 2015  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417F7-17A9-4D9E-8D97-170402F47457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01404-51CE-4381-B93B-E73611E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10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3BCF-01C8-4EFC-B213-BA67F13EE81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06CE5-D169-4C40-AAEF-B013A5B9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7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6CE5-D169-4C40-AAEF-B013A5B9DD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8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Snake</a:t>
            </a:r>
            <a:r>
              <a:rPr lang="en-US" baseline="0" dirty="0"/>
              <a:t> Stuff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FD60-B339-449F-8E61-03F78D48176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5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conversion being good in</a:t>
            </a:r>
            <a:r>
              <a:rPr lang="en-US" baseline="0" dirty="0"/>
              <a:t> 2016. Actual discrepancy between RIS &amp; MCN due to fallback, lock use at MNC, and kokanee flushed out of FDR and counted as sockeye at RIS.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FD60-B339-449F-8E61-03F78D4817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6CE5-D169-4C40-AAEF-B013A5B9DDA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5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8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1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0167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05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78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63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24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76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3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7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28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53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05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33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7010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86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50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84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76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3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6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62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27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19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88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3906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6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6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36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62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3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449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6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89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9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73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88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03399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82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68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143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8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660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06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78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61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53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31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731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38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698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91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6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96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14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859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36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002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220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916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182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02825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740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26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071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681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713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92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119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544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539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328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5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4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10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1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70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50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014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04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3550" cy="796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2016 Snake River Adult Sockeye Passage and Smolt Condition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00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Russ Kiefer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Idaho Department of Fish &amp; Game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 Production Targets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Able to Release 494 adults into RFL and 98 adults into Pettit this year and meet natural production release targets</a:t>
            </a:r>
          </a:p>
          <a:p>
            <a:endParaRPr lang="en-US" dirty="0" smtClean="0"/>
          </a:p>
          <a:p>
            <a:r>
              <a:rPr lang="en-US" dirty="0" smtClean="0"/>
              <a:t>Able to  Spawn &gt;1500 adults to generate  ~ 800K smolts for production </a:t>
            </a:r>
          </a:p>
          <a:p>
            <a:r>
              <a:rPr lang="en-US" dirty="0" smtClean="0"/>
              <a:t>(2X more than any previous release)</a:t>
            </a:r>
          </a:p>
          <a:p>
            <a:r>
              <a:rPr lang="en-US" dirty="0" smtClean="0"/>
              <a:t>Backed down 1M Smolt Release to release adults into natural environment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the Future: Enough eggs are taken from captive broodstock each year to meet broodstock and production goals so should be able to meet targets with CB fish only</a:t>
            </a:r>
          </a:p>
          <a:p>
            <a:endParaRPr lang="en-US" dirty="0"/>
          </a:p>
          <a:p>
            <a:r>
              <a:rPr lang="en-US" dirty="0" smtClean="0"/>
              <a:t>Anadromous fish confer fitness benefits to the program (especially if they made it in-river the entire way)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-2667000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4876800"/>
            <a:ext cx="4267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Approximately 50 </a:t>
            </a:r>
            <a:r>
              <a:rPr lang="en-US" sz="2400" b="1" dirty="0" err="1" smtClean="0"/>
              <a:t>cfs</a:t>
            </a:r>
            <a:r>
              <a:rPr lang="en-US" sz="2400" b="1" dirty="0" smtClean="0"/>
              <a:t> in flow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457200"/>
            <a:ext cx="11823940" cy="710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8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52400"/>
            <a:ext cx="12039600" cy="723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1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905000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975421"/>
            <a:ext cx="4343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Little Goose Dam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Ladder Cooling Systems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Rental Pumps 2016 &amp; 2017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To Right is Initial Design of Permanent Structure for 2018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944575"/>
              </p:ext>
            </p:extLst>
          </p:nvPr>
        </p:nvGraphicFramePr>
        <p:xfrm>
          <a:off x="1295400" y="3124200"/>
          <a:ext cx="6513192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814149"/>
                <a:gridCol w="814149"/>
                <a:gridCol w="814149"/>
                <a:gridCol w="814149"/>
                <a:gridCol w="814149"/>
                <a:gridCol w="814149"/>
                <a:gridCol w="814149"/>
                <a:gridCol w="814149"/>
              </a:tblGrid>
              <a:tr h="381000"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BON-TDA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TDA-MCN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MCN-IHD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IHD-LMO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LMO-LGO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LGO- LGR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LGR-BASIN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08-14)*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84%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78%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98%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99%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97%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55%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63%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24%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61%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81%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66%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82%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26%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87%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84%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98%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98%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98%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98%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826532"/>
            <a:ext cx="8153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Table 1.  Conversion rates (% Survival) for Snake River Sockeye Salmon from Bonneville to the Sawtooth Basin traps. </a:t>
            </a:r>
            <a:endParaRPr lang="en-US" alt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791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*2008-2014 data obtained from Crozier et al. (2015).</a:t>
            </a:r>
            <a:endParaRPr lang="en-US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671233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Average Survival</a:t>
            </a:r>
            <a:endParaRPr 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rkiefer\AppData\Local\Microsoft\Windows\Temporary Internet Files\Content.Outlook\8YVU9XP0\DSC_019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8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Adult Questions?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274638"/>
            <a:ext cx="894805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Passage Survival from Bonneville upstream: 2015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184332"/>
              </p:ext>
            </p:extLst>
          </p:nvPr>
        </p:nvGraphicFramePr>
        <p:xfrm>
          <a:off x="152400" y="1600200"/>
          <a:ext cx="8863014" cy="540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62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95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FPC Report: Temperature </a:t>
            </a:r>
            <a:r>
              <a:rPr lang="en-US" b="1" dirty="0"/>
              <a:t>exposure from Bonneville to The </a:t>
            </a:r>
            <a:r>
              <a:rPr lang="en-US" b="1" dirty="0" err="1"/>
              <a:t>Dalles</a:t>
            </a:r>
            <a:r>
              <a:rPr lang="en-US" b="1" dirty="0"/>
              <a:t>, The </a:t>
            </a:r>
            <a:r>
              <a:rPr lang="en-US" b="1" dirty="0" err="1"/>
              <a:t>Dalles</a:t>
            </a:r>
            <a:r>
              <a:rPr lang="en-US" b="1" dirty="0"/>
              <a:t> to McNary, and Bonneville to McNary Dam by return year and origin.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9" y="304800"/>
            <a:ext cx="74295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52400" y="152400"/>
            <a:ext cx="9220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prstClr val="white"/>
                </a:solidFill>
              </a:rPr>
              <a:t>2016 Water Temperatures (FPC)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530"/>
            <a:ext cx="4343400" cy="2606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65" y="967408"/>
            <a:ext cx="4310270" cy="2586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82" y="3876260"/>
            <a:ext cx="4338983" cy="2603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610"/>
            <a:ext cx="434340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&amp; 2016 Run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Total sockeye BON return was ~500,000 in 2015 with a forecast of ~110,000 for 2016.</a:t>
            </a:r>
          </a:p>
          <a:p>
            <a:r>
              <a:rPr lang="en-US" dirty="0"/>
              <a:t>Total run size at BON was ~342,000 for 2016.</a:t>
            </a:r>
          </a:p>
          <a:p>
            <a:endParaRPr lang="en-US" dirty="0"/>
          </a:p>
          <a:p>
            <a:r>
              <a:rPr lang="en-US" dirty="0"/>
              <a:t>Snake River sockeye BON return was ~4,000 in 2015 with a  forecast of 1,348 for 2016.</a:t>
            </a:r>
          </a:p>
          <a:p>
            <a:r>
              <a:rPr lang="en-US" dirty="0"/>
              <a:t>Updated run size at BON is ~ 1,032 for 2016.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Sockeye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 Passage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274320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342,000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030583"/>
              </p:ext>
            </p:extLst>
          </p:nvPr>
        </p:nvGraphicFramePr>
        <p:xfrm>
          <a:off x="228600" y="889698"/>
          <a:ext cx="424434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470288"/>
              </p:ext>
            </p:extLst>
          </p:nvPr>
        </p:nvGraphicFramePr>
        <p:xfrm>
          <a:off x="4648200" y="868362"/>
          <a:ext cx="4244340" cy="291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270897"/>
              </p:ext>
            </p:extLst>
          </p:nvPr>
        </p:nvGraphicFramePr>
        <p:xfrm>
          <a:off x="228600" y="3886200"/>
          <a:ext cx="4251960" cy="275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24789"/>
              </p:ext>
            </p:extLst>
          </p:nvPr>
        </p:nvGraphicFramePr>
        <p:xfrm>
          <a:off x="4648200" y="3886200"/>
          <a:ext cx="42443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9040" y="274320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262,000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1485" y="55626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88857" y="563880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310,000</a:t>
            </a:r>
          </a:p>
        </p:txBody>
      </p:sp>
    </p:spTree>
    <p:extLst>
      <p:ext uri="{BB962C8B-B14F-4D97-AF65-F5344CB8AC3E}">
        <p14:creationId xmlns:p14="http://schemas.microsoft.com/office/powerpoint/2010/main" val="15301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Ladder Temperature Improvements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09833"/>
            <a:ext cx="8016451" cy="43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LGR Ladder Improvements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16" y="1295400"/>
            <a:ext cx="7083367" cy="53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LGR Ladder Exit Shower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1" y="1295400"/>
            <a:ext cx="7101417" cy="5326063"/>
          </a:xfrm>
        </p:spPr>
      </p:pic>
    </p:spTree>
    <p:extLst>
      <p:ext uri="{BB962C8B-B14F-4D97-AF65-F5344CB8AC3E}">
        <p14:creationId xmlns:p14="http://schemas.microsoft.com/office/powerpoint/2010/main" val="42927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6158</TotalTime>
  <Words>449</Words>
  <Application>Microsoft Office PowerPoint</Application>
  <PresentationFormat>On-screen Show (4:3)</PresentationFormat>
  <Paragraphs>92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Office Theme</vt:lpstr>
      <vt:lpstr>Apex</vt:lpstr>
      <vt:lpstr>4_Apex</vt:lpstr>
      <vt:lpstr>6_Apex</vt:lpstr>
      <vt:lpstr>7_Apex</vt:lpstr>
      <vt:lpstr>8_Apex</vt:lpstr>
      <vt:lpstr>13_Apex</vt:lpstr>
      <vt:lpstr>2016 Snake River Adult Sockeye Passage and Smolt Condition</vt:lpstr>
      <vt:lpstr>Passage Survival from Bonneville upstream: 2015</vt:lpstr>
      <vt:lpstr>PowerPoint Presentation</vt:lpstr>
      <vt:lpstr>PowerPoint Presentation</vt:lpstr>
      <vt:lpstr>2015 &amp; 2016 Run Sizes</vt:lpstr>
      <vt:lpstr>PowerPoint Presentation</vt:lpstr>
      <vt:lpstr>Ladder Temperature Improvements</vt:lpstr>
      <vt:lpstr>LGR Ladder Improvements</vt:lpstr>
      <vt:lpstr>LGR Ladder Exit Shower</vt:lpstr>
      <vt:lpstr>2015 Production Targets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Fish and Game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Trap and Haul 2015</dc:title>
  <dc:creator>Kozfkay,Christine</dc:creator>
  <cp:lastModifiedBy>mimi</cp:lastModifiedBy>
  <cp:revision>167</cp:revision>
  <cp:lastPrinted>2015-11-30T20:48:31Z</cp:lastPrinted>
  <dcterms:created xsi:type="dcterms:W3CDTF">2015-11-17T18:49:33Z</dcterms:created>
  <dcterms:modified xsi:type="dcterms:W3CDTF">2016-12-06T18:41:24Z</dcterms:modified>
</cp:coreProperties>
</file>